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6" r:id="rId2"/>
    <p:sldMasterId id="2147483664" r:id="rId3"/>
    <p:sldMasterId id="2147483666" r:id="rId4"/>
    <p:sldMasterId id="2147483668" r:id="rId5"/>
    <p:sldMasterId id="2147483683" r:id="rId6"/>
  </p:sldMasterIdLst>
  <p:notesMasterIdLst>
    <p:notesMasterId r:id="rId23"/>
  </p:notesMasterIdLst>
  <p:sldIdLst>
    <p:sldId id="313" r:id="rId7"/>
    <p:sldId id="314" r:id="rId8"/>
    <p:sldId id="315" r:id="rId9"/>
    <p:sldId id="316" r:id="rId10"/>
    <p:sldId id="317" r:id="rId11"/>
    <p:sldId id="318" r:id="rId12"/>
    <p:sldId id="319" r:id="rId13"/>
    <p:sldId id="322" r:id="rId14"/>
    <p:sldId id="320" r:id="rId15"/>
    <p:sldId id="321" r:id="rId16"/>
    <p:sldId id="323" r:id="rId17"/>
    <p:sldId id="326" r:id="rId18"/>
    <p:sldId id="327" r:id="rId19"/>
    <p:sldId id="328" r:id="rId20"/>
    <p:sldId id="329" r:id="rId21"/>
    <p:sldId id="330" r:id="rId22"/>
  </p:sldIdLst>
  <p:sldSz cx="9144000" cy="6858000" type="screen4x3"/>
  <p:notesSz cx="6797675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595959"/>
    <a:srgbClr val="FED800"/>
    <a:srgbClr val="009EE3"/>
    <a:srgbClr val="5BBBF1"/>
    <a:srgbClr val="B2B2B1"/>
    <a:srgbClr val="DADAD9"/>
    <a:srgbClr val="E84E1B"/>
    <a:srgbClr val="F39200"/>
    <a:srgbClr val="F9B2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 showGuides="1">
      <p:cViewPr>
        <p:scale>
          <a:sx n="70" d="100"/>
          <a:sy n="70" d="100"/>
        </p:scale>
        <p:origin x="-1392" y="-1086"/>
      </p:cViewPr>
      <p:guideLst>
        <p:guide orient="horz"/>
        <p:guide pos="5375"/>
      </p:guideLst>
    </p:cSldViewPr>
  </p:slideViewPr>
  <p:outlineViewPr>
    <p:cViewPr>
      <p:scale>
        <a:sx n="33" d="100"/>
        <a:sy n="33" d="100"/>
      </p:scale>
      <p:origin x="48" y="474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&#1044;&#1084;&#1080;&#1090;&#1088;&#1080;&#1081;\Desktop\&#1061;&#1091;&#1083;&#1080;&#1082;%20&#1083;&#1072;&#1073;&#1072;\Sintetic%20gel\SST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lang="ru-RU" sz="1200" b="1" i="0" u="none" strike="noStrike" baseline="0" dirty="0">
                <a:solidFill>
                  <a:srgbClr val="339966"/>
                </a:solidFill>
                <a:latin typeface="Arial"/>
                <a:cs typeface="Arial"/>
              </a:rPr>
              <a:t>6.0</a:t>
            </a:r>
            <a:r>
              <a:rPr lang="ru-RU" sz="1200" b="1" i="0" u="sng" strike="noStrike" baseline="0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lang="ru-RU" sz="1200" b="1" i="0" u="sng" strike="noStrike" baseline="0" dirty="0" smtClean="0">
                <a:solidFill>
                  <a:srgbClr val="339966"/>
                </a:solidFill>
                <a:latin typeface="Arial"/>
                <a:cs typeface="Arial"/>
              </a:rPr>
              <a:t>к</a:t>
            </a:r>
            <a:r>
              <a:rPr lang="en-US" sz="1200" b="1" i="0" u="sng" strike="noStrike" baseline="0" dirty="0" smtClean="0">
                <a:solidFill>
                  <a:srgbClr val="339966"/>
                </a:solidFill>
                <a:latin typeface="Arial"/>
                <a:cs typeface="Arial"/>
              </a:rPr>
              <a:t>g</a:t>
            </a:r>
            <a:r>
              <a:rPr lang="ru-RU" sz="1200" b="1" i="0" u="sng" strike="noStrike" baseline="0" dirty="0" smtClean="0">
                <a:solidFill>
                  <a:srgbClr val="339966"/>
                </a:solidFill>
                <a:latin typeface="Arial"/>
                <a:cs typeface="Arial"/>
              </a:rPr>
              <a:t>/м3 </a:t>
            </a:r>
            <a:r>
              <a:rPr lang="en-US" sz="1200" b="1" i="0" u="sng" strike="noStrike" baseline="0" dirty="0" err="1" smtClean="0">
                <a:solidFill>
                  <a:srgbClr val="339966"/>
                </a:solidFill>
                <a:latin typeface="Arial"/>
                <a:cs typeface="Arial"/>
              </a:rPr>
              <a:t>gelant</a:t>
            </a:r>
            <a:r>
              <a:rPr lang="ru-RU" sz="1200" b="1" i="0" u="sng" strike="noStrike" baseline="0" dirty="0" smtClean="0">
                <a:solidFill>
                  <a:srgbClr val="339966"/>
                </a:solidFill>
                <a:latin typeface="Arial"/>
                <a:cs typeface="Arial"/>
              </a:rPr>
              <a:t>; </a:t>
            </a:r>
            <a:r>
              <a:rPr lang="ru-RU" sz="1200" b="1" i="0" u="none" strike="noStrike" baseline="0" dirty="0">
                <a:solidFill>
                  <a:srgbClr val="0000FF"/>
                </a:solidFill>
                <a:latin typeface="Arial"/>
                <a:cs typeface="Arial"/>
              </a:rPr>
              <a:t>2.2-2.4-2.8 </a:t>
            </a:r>
            <a:r>
              <a:rPr lang="en-US" sz="1200" b="1" i="0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ru-RU" sz="1200" b="1" i="0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/м3 </a:t>
            </a:r>
            <a:r>
              <a:rPr lang="en-US" sz="1200" b="1" i="0" u="none" strike="noStrike" baseline="0" dirty="0" err="1" smtClean="0">
                <a:solidFill>
                  <a:srgbClr val="0000FF"/>
                </a:solidFill>
                <a:latin typeface="Arial"/>
                <a:cs typeface="Arial"/>
              </a:rPr>
              <a:t>crosslinker</a:t>
            </a:r>
            <a:r>
              <a:rPr lang="ru-RU" sz="1200" b="1" i="0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;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200" b="1" i="0" u="none" strike="noStrike" baseline="0" dirty="0">
                <a:solidFill>
                  <a:srgbClr val="FF0000"/>
                </a:solidFill>
                <a:latin typeface="Arial"/>
                <a:cs typeface="Arial"/>
              </a:rPr>
              <a:t>90</a:t>
            </a:r>
            <a:r>
              <a:rPr lang="ru-RU" sz="1200" b="1" i="0" u="none" strike="noStrike" baseline="30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ru-RU" sz="1200" b="1" i="0" u="none" strike="noStrike" baseline="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</a:p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 sz="12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4830771727118039"/>
          <c:y val="3.778040256735607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5213369886862377E-2"/>
          <c:y val="0.15770981586841232"/>
          <c:w val="0.84723415830418369"/>
          <c:h val="0.73525529327150774"/>
        </c:manualLayout>
      </c:layout>
      <c:scatterChart>
        <c:scatterStyle val="lineMarker"/>
        <c:varyColors val="0"/>
        <c:ser>
          <c:idx val="0"/>
          <c:order val="0"/>
          <c:tx>
            <c:v>2.2 л/м3 активатора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strRef>
              <c:f>'2.2л активатора'!$L$27:$L$759</c:f>
              <c:strCache>
                <c:ptCount val="70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</c:strCache>
            </c:strRef>
          </c:xVal>
          <c:yVal>
            <c:numRef>
              <c:f>'2.2л активатора'!$A$27:$A$759</c:f>
              <c:numCache>
                <c:formatCode>0.0</c:formatCode>
                <c:ptCount val="733"/>
                <c:pt idx="0">
                  <c:v>83.1</c:v>
                </c:pt>
                <c:pt idx="1">
                  <c:v>65</c:v>
                </c:pt>
                <c:pt idx="2">
                  <c:v>50.5</c:v>
                </c:pt>
                <c:pt idx="3">
                  <c:v>43.3</c:v>
                </c:pt>
                <c:pt idx="4">
                  <c:v>39.700000000000003</c:v>
                </c:pt>
                <c:pt idx="5">
                  <c:v>39.700000000000003</c:v>
                </c:pt>
                <c:pt idx="6">
                  <c:v>36.1</c:v>
                </c:pt>
                <c:pt idx="7">
                  <c:v>37.1</c:v>
                </c:pt>
                <c:pt idx="8">
                  <c:v>35.1</c:v>
                </c:pt>
                <c:pt idx="9">
                  <c:v>38.1</c:v>
                </c:pt>
                <c:pt idx="10">
                  <c:v>36.1</c:v>
                </c:pt>
                <c:pt idx="11">
                  <c:v>32.5</c:v>
                </c:pt>
                <c:pt idx="12">
                  <c:v>34.5</c:v>
                </c:pt>
                <c:pt idx="13">
                  <c:v>32.5</c:v>
                </c:pt>
                <c:pt idx="14">
                  <c:v>35.5</c:v>
                </c:pt>
                <c:pt idx="15">
                  <c:v>32.5</c:v>
                </c:pt>
                <c:pt idx="16">
                  <c:v>33.5</c:v>
                </c:pt>
                <c:pt idx="17">
                  <c:v>32.5</c:v>
                </c:pt>
                <c:pt idx="18">
                  <c:v>31.5</c:v>
                </c:pt>
                <c:pt idx="19">
                  <c:v>32.5</c:v>
                </c:pt>
                <c:pt idx="20">
                  <c:v>28.9</c:v>
                </c:pt>
                <c:pt idx="21">
                  <c:v>32.5</c:v>
                </c:pt>
                <c:pt idx="22">
                  <c:v>31.5</c:v>
                </c:pt>
                <c:pt idx="23">
                  <c:v>32.5</c:v>
                </c:pt>
                <c:pt idx="24">
                  <c:v>28.9</c:v>
                </c:pt>
                <c:pt idx="25">
                  <c:v>32.5</c:v>
                </c:pt>
                <c:pt idx="26">
                  <c:v>30.5</c:v>
                </c:pt>
                <c:pt idx="27">
                  <c:v>32.5</c:v>
                </c:pt>
                <c:pt idx="28">
                  <c:v>28.9</c:v>
                </c:pt>
                <c:pt idx="29">
                  <c:v>32.5</c:v>
                </c:pt>
                <c:pt idx="30">
                  <c:v>28.9</c:v>
                </c:pt>
                <c:pt idx="31">
                  <c:v>30.9</c:v>
                </c:pt>
                <c:pt idx="32">
                  <c:v>28.9</c:v>
                </c:pt>
                <c:pt idx="33">
                  <c:v>29.9</c:v>
                </c:pt>
                <c:pt idx="34">
                  <c:v>32.5</c:v>
                </c:pt>
                <c:pt idx="35">
                  <c:v>28.9</c:v>
                </c:pt>
                <c:pt idx="36">
                  <c:v>28.9</c:v>
                </c:pt>
                <c:pt idx="37">
                  <c:v>32.5</c:v>
                </c:pt>
                <c:pt idx="38">
                  <c:v>28.9</c:v>
                </c:pt>
                <c:pt idx="39">
                  <c:v>30.9</c:v>
                </c:pt>
                <c:pt idx="40">
                  <c:v>29.9</c:v>
                </c:pt>
                <c:pt idx="41">
                  <c:v>31.9</c:v>
                </c:pt>
                <c:pt idx="42">
                  <c:v>28.9</c:v>
                </c:pt>
                <c:pt idx="43">
                  <c:v>29.9</c:v>
                </c:pt>
                <c:pt idx="44">
                  <c:v>28.9</c:v>
                </c:pt>
                <c:pt idx="45">
                  <c:v>28.9</c:v>
                </c:pt>
                <c:pt idx="46">
                  <c:v>32.5</c:v>
                </c:pt>
                <c:pt idx="47">
                  <c:v>28.9</c:v>
                </c:pt>
                <c:pt idx="48">
                  <c:v>29.9</c:v>
                </c:pt>
                <c:pt idx="49">
                  <c:v>27.9</c:v>
                </c:pt>
                <c:pt idx="50">
                  <c:v>28.9</c:v>
                </c:pt>
                <c:pt idx="51">
                  <c:v>30.9</c:v>
                </c:pt>
                <c:pt idx="52">
                  <c:v>28.9</c:v>
                </c:pt>
                <c:pt idx="53">
                  <c:v>29.9</c:v>
                </c:pt>
                <c:pt idx="54">
                  <c:v>28.9</c:v>
                </c:pt>
                <c:pt idx="55">
                  <c:v>31.9</c:v>
                </c:pt>
                <c:pt idx="56">
                  <c:v>28.9</c:v>
                </c:pt>
                <c:pt idx="57">
                  <c:v>32.5</c:v>
                </c:pt>
                <c:pt idx="58">
                  <c:v>28.9</c:v>
                </c:pt>
                <c:pt idx="59">
                  <c:v>29.9</c:v>
                </c:pt>
                <c:pt idx="60">
                  <c:v>27.9</c:v>
                </c:pt>
                <c:pt idx="61">
                  <c:v>28.9</c:v>
                </c:pt>
                <c:pt idx="62">
                  <c:v>26.9</c:v>
                </c:pt>
                <c:pt idx="63">
                  <c:v>28.4</c:v>
                </c:pt>
                <c:pt idx="64">
                  <c:v>25.9</c:v>
                </c:pt>
                <c:pt idx="65">
                  <c:v>28.9</c:v>
                </c:pt>
                <c:pt idx="66">
                  <c:v>25.2</c:v>
                </c:pt>
                <c:pt idx="67">
                  <c:v>27.2</c:v>
                </c:pt>
                <c:pt idx="68">
                  <c:v>26.9</c:v>
                </c:pt>
                <c:pt idx="69">
                  <c:v>24.9</c:v>
                </c:pt>
              </c:numCache>
            </c:numRef>
          </c:yVal>
          <c:smooth val="1"/>
        </c:ser>
        <c:ser>
          <c:idx val="4"/>
          <c:order val="1"/>
          <c:tx>
            <c:v>2.4 л/м3 активатора</c:v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strRef>
              <c:f>'2.4л активатора'!$L$27:$L$127</c:f>
              <c:strCache>
                <c:ptCount val="99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  <c:pt idx="98">
                  <c:v>01:39:00</c:v>
                </c:pt>
              </c:strCache>
            </c:strRef>
          </c:xVal>
          <c:yVal>
            <c:numRef>
              <c:f>'2.4л активатора'!$A$27:$A$127</c:f>
              <c:numCache>
                <c:formatCode>0.0</c:formatCode>
                <c:ptCount val="101"/>
                <c:pt idx="0">
                  <c:v>66.3</c:v>
                </c:pt>
                <c:pt idx="1">
                  <c:v>52.2</c:v>
                </c:pt>
                <c:pt idx="2">
                  <c:v>45.2</c:v>
                </c:pt>
                <c:pt idx="3">
                  <c:v>45.2</c:v>
                </c:pt>
                <c:pt idx="4">
                  <c:v>38.1</c:v>
                </c:pt>
                <c:pt idx="5">
                  <c:v>38.1</c:v>
                </c:pt>
                <c:pt idx="6">
                  <c:v>45.2</c:v>
                </c:pt>
                <c:pt idx="7">
                  <c:v>41.7</c:v>
                </c:pt>
                <c:pt idx="8">
                  <c:v>38.1</c:v>
                </c:pt>
                <c:pt idx="9">
                  <c:v>38.1</c:v>
                </c:pt>
                <c:pt idx="10">
                  <c:v>35.200000000000003</c:v>
                </c:pt>
                <c:pt idx="11">
                  <c:v>33.1</c:v>
                </c:pt>
                <c:pt idx="12">
                  <c:v>34.700000000000003</c:v>
                </c:pt>
                <c:pt idx="13">
                  <c:v>34.700000000000003</c:v>
                </c:pt>
                <c:pt idx="14">
                  <c:v>35.6</c:v>
                </c:pt>
                <c:pt idx="15">
                  <c:v>34.700000000000003</c:v>
                </c:pt>
                <c:pt idx="16">
                  <c:v>33.1</c:v>
                </c:pt>
                <c:pt idx="17">
                  <c:v>33.1</c:v>
                </c:pt>
                <c:pt idx="18">
                  <c:v>34.700000000000003</c:v>
                </c:pt>
                <c:pt idx="19">
                  <c:v>35.1</c:v>
                </c:pt>
                <c:pt idx="20">
                  <c:v>36.700000000000003</c:v>
                </c:pt>
                <c:pt idx="21">
                  <c:v>35.1</c:v>
                </c:pt>
                <c:pt idx="22">
                  <c:v>36.700000000000003</c:v>
                </c:pt>
                <c:pt idx="23">
                  <c:v>33.700000000000003</c:v>
                </c:pt>
                <c:pt idx="24">
                  <c:v>31.7</c:v>
                </c:pt>
                <c:pt idx="25">
                  <c:v>31.7</c:v>
                </c:pt>
                <c:pt idx="26">
                  <c:v>33.200000000000003</c:v>
                </c:pt>
                <c:pt idx="27">
                  <c:v>31.700000000000003</c:v>
                </c:pt>
                <c:pt idx="28">
                  <c:v>33.700000000000003</c:v>
                </c:pt>
                <c:pt idx="29">
                  <c:v>31.700000000000003</c:v>
                </c:pt>
                <c:pt idx="30">
                  <c:v>31.700000000000003</c:v>
                </c:pt>
                <c:pt idx="31">
                  <c:v>33.200000000000003</c:v>
                </c:pt>
                <c:pt idx="32">
                  <c:v>31.7</c:v>
                </c:pt>
                <c:pt idx="33">
                  <c:v>30.1</c:v>
                </c:pt>
                <c:pt idx="34">
                  <c:v>31.7</c:v>
                </c:pt>
                <c:pt idx="35">
                  <c:v>30.1</c:v>
                </c:pt>
                <c:pt idx="36">
                  <c:v>31.7</c:v>
                </c:pt>
                <c:pt idx="37">
                  <c:v>32.700000000000003</c:v>
                </c:pt>
                <c:pt idx="38">
                  <c:v>31.7</c:v>
                </c:pt>
                <c:pt idx="39">
                  <c:v>32.700000000000003</c:v>
                </c:pt>
                <c:pt idx="40">
                  <c:v>31.7</c:v>
                </c:pt>
                <c:pt idx="41">
                  <c:v>33.700000000000003</c:v>
                </c:pt>
                <c:pt idx="42">
                  <c:v>31.7</c:v>
                </c:pt>
                <c:pt idx="43">
                  <c:v>32.700000000000003</c:v>
                </c:pt>
                <c:pt idx="44">
                  <c:v>31.7</c:v>
                </c:pt>
                <c:pt idx="45">
                  <c:v>33.700000000000003</c:v>
                </c:pt>
                <c:pt idx="46">
                  <c:v>31.7</c:v>
                </c:pt>
                <c:pt idx="47">
                  <c:v>31.7</c:v>
                </c:pt>
                <c:pt idx="48">
                  <c:v>33.1</c:v>
                </c:pt>
                <c:pt idx="49">
                  <c:v>31.7</c:v>
                </c:pt>
                <c:pt idx="50">
                  <c:v>30.3</c:v>
                </c:pt>
                <c:pt idx="51">
                  <c:v>31.7</c:v>
                </c:pt>
                <c:pt idx="52">
                  <c:v>32.200000000000003</c:v>
                </c:pt>
                <c:pt idx="53">
                  <c:v>31.1</c:v>
                </c:pt>
                <c:pt idx="54">
                  <c:v>33.200000000000003</c:v>
                </c:pt>
                <c:pt idx="55">
                  <c:v>31.7</c:v>
                </c:pt>
                <c:pt idx="56">
                  <c:v>33.200000000000003</c:v>
                </c:pt>
                <c:pt idx="57">
                  <c:v>31.7</c:v>
                </c:pt>
                <c:pt idx="58">
                  <c:v>32.700000000000003</c:v>
                </c:pt>
                <c:pt idx="59">
                  <c:v>31.7</c:v>
                </c:pt>
                <c:pt idx="60">
                  <c:v>31.7</c:v>
                </c:pt>
                <c:pt idx="61">
                  <c:v>30.1</c:v>
                </c:pt>
                <c:pt idx="62">
                  <c:v>31.7</c:v>
                </c:pt>
                <c:pt idx="63">
                  <c:v>30.7</c:v>
                </c:pt>
                <c:pt idx="64">
                  <c:v>32.1</c:v>
                </c:pt>
                <c:pt idx="65">
                  <c:v>31.7</c:v>
                </c:pt>
                <c:pt idx="66">
                  <c:v>30.1</c:v>
                </c:pt>
                <c:pt idx="67">
                  <c:v>31.7</c:v>
                </c:pt>
                <c:pt idx="68">
                  <c:v>32.700000000000003</c:v>
                </c:pt>
                <c:pt idx="69">
                  <c:v>31.7</c:v>
                </c:pt>
                <c:pt idx="70">
                  <c:v>30.7</c:v>
                </c:pt>
                <c:pt idx="71">
                  <c:v>31.7</c:v>
                </c:pt>
                <c:pt idx="72">
                  <c:v>31.200000000000003</c:v>
                </c:pt>
                <c:pt idx="73">
                  <c:v>30.2</c:v>
                </c:pt>
                <c:pt idx="74">
                  <c:v>29.2</c:v>
                </c:pt>
                <c:pt idx="75">
                  <c:v>31.200000000000003</c:v>
                </c:pt>
                <c:pt idx="76">
                  <c:v>30.2</c:v>
                </c:pt>
                <c:pt idx="77">
                  <c:v>31.200000000000003</c:v>
                </c:pt>
                <c:pt idx="78">
                  <c:v>30.2</c:v>
                </c:pt>
                <c:pt idx="79">
                  <c:v>31.6</c:v>
                </c:pt>
                <c:pt idx="80">
                  <c:v>30.2</c:v>
                </c:pt>
                <c:pt idx="81">
                  <c:v>31.200000000000003</c:v>
                </c:pt>
                <c:pt idx="82">
                  <c:v>30.2</c:v>
                </c:pt>
                <c:pt idx="83">
                  <c:v>31.700000000000003</c:v>
                </c:pt>
                <c:pt idx="84">
                  <c:v>30.6</c:v>
                </c:pt>
                <c:pt idx="85">
                  <c:v>31.700000000000003</c:v>
                </c:pt>
                <c:pt idx="86">
                  <c:v>30.2</c:v>
                </c:pt>
                <c:pt idx="87">
                  <c:v>31.700000000000003</c:v>
                </c:pt>
                <c:pt idx="88">
                  <c:v>30.2</c:v>
                </c:pt>
                <c:pt idx="89">
                  <c:v>31.200000000000003</c:v>
                </c:pt>
                <c:pt idx="90">
                  <c:v>30.2</c:v>
                </c:pt>
                <c:pt idx="91">
                  <c:v>31.200000000000003</c:v>
                </c:pt>
                <c:pt idx="92">
                  <c:v>31.6</c:v>
                </c:pt>
                <c:pt idx="93">
                  <c:v>29.2</c:v>
                </c:pt>
                <c:pt idx="94">
                  <c:v>31.700000000000003</c:v>
                </c:pt>
                <c:pt idx="95">
                  <c:v>30.2</c:v>
                </c:pt>
                <c:pt idx="96">
                  <c:v>31.200000000000003</c:v>
                </c:pt>
                <c:pt idx="97">
                  <c:v>30.2</c:v>
                </c:pt>
                <c:pt idx="98">
                  <c:v>31.200000000000003</c:v>
                </c:pt>
              </c:numCache>
            </c:numRef>
          </c:yVal>
          <c:smooth val="1"/>
        </c:ser>
        <c:ser>
          <c:idx val="2"/>
          <c:order val="2"/>
          <c:tx>
            <c:v>2.8 л/м3 активатора</c:v>
          </c:tx>
          <c:spPr>
            <a:ln w="38100" cap="rnd">
              <a:solidFill>
                <a:srgbClr val="19B320"/>
              </a:solidFill>
            </a:ln>
          </c:spPr>
          <c:marker>
            <c:symbol val="none"/>
          </c:marker>
          <c:xVal>
            <c:strRef>
              <c:f>'2.8л активатора'!$L$27:$L$1073</c:f>
              <c:strCache>
                <c:ptCount val="63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</c:strCache>
            </c:strRef>
          </c:xVal>
          <c:yVal>
            <c:numRef>
              <c:f>'2.8л активатора'!$A$27:$A$1073</c:f>
              <c:numCache>
                <c:formatCode>0.0</c:formatCode>
                <c:ptCount val="1047"/>
                <c:pt idx="0">
                  <c:v>63.4</c:v>
                </c:pt>
                <c:pt idx="1">
                  <c:v>49.3</c:v>
                </c:pt>
                <c:pt idx="2">
                  <c:v>42.2</c:v>
                </c:pt>
                <c:pt idx="3">
                  <c:v>42.2</c:v>
                </c:pt>
                <c:pt idx="4">
                  <c:v>38.700000000000003</c:v>
                </c:pt>
                <c:pt idx="5">
                  <c:v>38.700000000000003</c:v>
                </c:pt>
                <c:pt idx="6">
                  <c:v>35.200000000000003</c:v>
                </c:pt>
                <c:pt idx="7">
                  <c:v>35.200000000000003</c:v>
                </c:pt>
                <c:pt idx="8">
                  <c:v>35.200000000000003</c:v>
                </c:pt>
                <c:pt idx="9">
                  <c:v>31.7</c:v>
                </c:pt>
                <c:pt idx="10">
                  <c:v>35.200000000000003</c:v>
                </c:pt>
                <c:pt idx="11">
                  <c:v>33.200000000000003</c:v>
                </c:pt>
                <c:pt idx="12">
                  <c:v>35.200000000000003</c:v>
                </c:pt>
                <c:pt idx="13">
                  <c:v>34.200000000000003</c:v>
                </c:pt>
                <c:pt idx="14">
                  <c:v>35.200000000000003</c:v>
                </c:pt>
                <c:pt idx="15">
                  <c:v>38.700000000000003</c:v>
                </c:pt>
                <c:pt idx="16">
                  <c:v>35.200000000000003</c:v>
                </c:pt>
                <c:pt idx="17">
                  <c:v>33.200000000000003</c:v>
                </c:pt>
                <c:pt idx="18">
                  <c:v>35.200000000000003</c:v>
                </c:pt>
                <c:pt idx="19">
                  <c:v>32.200000000000003</c:v>
                </c:pt>
                <c:pt idx="20">
                  <c:v>34.200000000000003</c:v>
                </c:pt>
                <c:pt idx="21">
                  <c:v>35.200000000000003</c:v>
                </c:pt>
                <c:pt idx="22">
                  <c:v>31.7</c:v>
                </c:pt>
                <c:pt idx="23">
                  <c:v>35.200000000000003</c:v>
                </c:pt>
                <c:pt idx="24">
                  <c:v>31.7</c:v>
                </c:pt>
                <c:pt idx="25">
                  <c:v>35.200000000000003</c:v>
                </c:pt>
                <c:pt idx="26">
                  <c:v>35.200000000000003</c:v>
                </c:pt>
                <c:pt idx="27">
                  <c:v>31.7</c:v>
                </c:pt>
                <c:pt idx="28">
                  <c:v>28.1</c:v>
                </c:pt>
                <c:pt idx="29">
                  <c:v>35.200000000000003</c:v>
                </c:pt>
                <c:pt idx="30">
                  <c:v>33.700000000000003</c:v>
                </c:pt>
                <c:pt idx="31">
                  <c:v>31.7</c:v>
                </c:pt>
                <c:pt idx="32">
                  <c:v>35.200000000000003</c:v>
                </c:pt>
                <c:pt idx="33">
                  <c:v>31.7</c:v>
                </c:pt>
                <c:pt idx="34">
                  <c:v>35.200000000000003</c:v>
                </c:pt>
                <c:pt idx="35">
                  <c:v>35.200000000000003</c:v>
                </c:pt>
                <c:pt idx="36">
                  <c:v>31.7</c:v>
                </c:pt>
                <c:pt idx="37">
                  <c:v>33.700000000000003</c:v>
                </c:pt>
                <c:pt idx="38">
                  <c:v>31.7</c:v>
                </c:pt>
                <c:pt idx="39">
                  <c:v>34.700000000000003</c:v>
                </c:pt>
                <c:pt idx="40">
                  <c:v>31.7</c:v>
                </c:pt>
                <c:pt idx="41">
                  <c:v>29.1</c:v>
                </c:pt>
                <c:pt idx="42">
                  <c:v>35.200000000000003</c:v>
                </c:pt>
                <c:pt idx="43">
                  <c:v>31.7</c:v>
                </c:pt>
                <c:pt idx="44">
                  <c:v>35.200000000000003</c:v>
                </c:pt>
                <c:pt idx="45">
                  <c:v>31.7</c:v>
                </c:pt>
                <c:pt idx="46">
                  <c:v>31.7</c:v>
                </c:pt>
                <c:pt idx="47">
                  <c:v>31.7</c:v>
                </c:pt>
                <c:pt idx="48">
                  <c:v>35.200000000000003</c:v>
                </c:pt>
                <c:pt idx="49">
                  <c:v>31.7</c:v>
                </c:pt>
                <c:pt idx="50">
                  <c:v>31.7</c:v>
                </c:pt>
                <c:pt idx="51">
                  <c:v>35.200000000000003</c:v>
                </c:pt>
                <c:pt idx="52">
                  <c:v>31.7</c:v>
                </c:pt>
                <c:pt idx="53">
                  <c:v>31.7</c:v>
                </c:pt>
                <c:pt idx="54">
                  <c:v>28.1</c:v>
                </c:pt>
                <c:pt idx="55">
                  <c:v>31.7</c:v>
                </c:pt>
                <c:pt idx="56">
                  <c:v>32.200000000000003</c:v>
                </c:pt>
                <c:pt idx="57">
                  <c:v>30.2</c:v>
                </c:pt>
                <c:pt idx="58">
                  <c:v>28.1</c:v>
                </c:pt>
                <c:pt idx="59">
                  <c:v>31.7</c:v>
                </c:pt>
                <c:pt idx="60">
                  <c:v>29.7</c:v>
                </c:pt>
                <c:pt idx="61">
                  <c:v>28.1</c:v>
                </c:pt>
                <c:pt idx="62">
                  <c:v>31.2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422080"/>
        <c:axId val="367440256"/>
      </c:scatterChart>
      <c:scatterChart>
        <c:scatterStyle val="lineMarker"/>
        <c:varyColors val="0"/>
        <c:ser>
          <c:idx val="3"/>
          <c:order val="3"/>
          <c:tx>
            <c:v>Температура образца (С)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strRef>
              <c:f>'2.8л активатора'!$L$27:$L$1073</c:f>
              <c:strCache>
                <c:ptCount val="63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</c:strCache>
            </c:strRef>
          </c:xVal>
          <c:yVal>
            <c:numRef>
              <c:f>'2.8л активатора'!$F$27:$F$1073</c:f>
              <c:numCache>
                <c:formatCode>0.0</c:formatCode>
                <c:ptCount val="1047"/>
                <c:pt idx="0">
                  <c:v>51.3</c:v>
                </c:pt>
                <c:pt idx="1">
                  <c:v>64.8</c:v>
                </c:pt>
                <c:pt idx="2">
                  <c:v>74.3</c:v>
                </c:pt>
                <c:pt idx="3">
                  <c:v>80.2</c:v>
                </c:pt>
                <c:pt idx="4">
                  <c:v>84</c:v>
                </c:pt>
                <c:pt idx="5">
                  <c:v>86.4</c:v>
                </c:pt>
                <c:pt idx="6">
                  <c:v>87.9</c:v>
                </c:pt>
                <c:pt idx="7">
                  <c:v>88.9</c:v>
                </c:pt>
                <c:pt idx="8">
                  <c:v>89.6</c:v>
                </c:pt>
                <c:pt idx="9">
                  <c:v>90.1</c:v>
                </c:pt>
                <c:pt idx="10">
                  <c:v>90.4</c:v>
                </c:pt>
                <c:pt idx="11">
                  <c:v>90.6</c:v>
                </c:pt>
                <c:pt idx="12">
                  <c:v>90.7</c:v>
                </c:pt>
                <c:pt idx="13">
                  <c:v>90.9</c:v>
                </c:pt>
                <c:pt idx="14">
                  <c:v>91</c:v>
                </c:pt>
                <c:pt idx="15">
                  <c:v>91</c:v>
                </c:pt>
                <c:pt idx="16">
                  <c:v>91</c:v>
                </c:pt>
                <c:pt idx="17">
                  <c:v>91.1</c:v>
                </c:pt>
                <c:pt idx="18">
                  <c:v>91.1</c:v>
                </c:pt>
                <c:pt idx="19">
                  <c:v>91.1</c:v>
                </c:pt>
                <c:pt idx="20">
                  <c:v>91.1</c:v>
                </c:pt>
                <c:pt idx="21">
                  <c:v>91.1</c:v>
                </c:pt>
                <c:pt idx="22">
                  <c:v>91.1</c:v>
                </c:pt>
                <c:pt idx="23">
                  <c:v>91.1</c:v>
                </c:pt>
                <c:pt idx="24">
                  <c:v>91.1</c:v>
                </c:pt>
                <c:pt idx="25">
                  <c:v>91.2</c:v>
                </c:pt>
                <c:pt idx="26">
                  <c:v>91.1</c:v>
                </c:pt>
                <c:pt idx="27">
                  <c:v>91.2</c:v>
                </c:pt>
                <c:pt idx="28">
                  <c:v>91.1</c:v>
                </c:pt>
                <c:pt idx="29">
                  <c:v>91.1</c:v>
                </c:pt>
                <c:pt idx="30">
                  <c:v>91.2</c:v>
                </c:pt>
                <c:pt idx="31">
                  <c:v>91.2</c:v>
                </c:pt>
                <c:pt idx="32">
                  <c:v>91.2</c:v>
                </c:pt>
                <c:pt idx="33">
                  <c:v>91.2</c:v>
                </c:pt>
                <c:pt idx="34">
                  <c:v>91.2</c:v>
                </c:pt>
                <c:pt idx="35">
                  <c:v>91.2</c:v>
                </c:pt>
                <c:pt idx="36">
                  <c:v>91.2</c:v>
                </c:pt>
                <c:pt idx="37">
                  <c:v>91.1</c:v>
                </c:pt>
                <c:pt idx="38">
                  <c:v>91.1</c:v>
                </c:pt>
                <c:pt idx="39">
                  <c:v>91.2</c:v>
                </c:pt>
                <c:pt idx="40">
                  <c:v>91.1</c:v>
                </c:pt>
                <c:pt idx="41">
                  <c:v>91.2</c:v>
                </c:pt>
                <c:pt idx="42">
                  <c:v>91.1</c:v>
                </c:pt>
                <c:pt idx="43">
                  <c:v>91.1</c:v>
                </c:pt>
                <c:pt idx="44">
                  <c:v>91.2</c:v>
                </c:pt>
                <c:pt idx="45">
                  <c:v>91.2</c:v>
                </c:pt>
                <c:pt idx="46">
                  <c:v>91.2</c:v>
                </c:pt>
                <c:pt idx="47">
                  <c:v>91.2</c:v>
                </c:pt>
                <c:pt idx="48">
                  <c:v>91.2</c:v>
                </c:pt>
                <c:pt idx="49">
                  <c:v>91.2</c:v>
                </c:pt>
                <c:pt idx="50">
                  <c:v>91.2</c:v>
                </c:pt>
                <c:pt idx="51">
                  <c:v>91.1</c:v>
                </c:pt>
                <c:pt idx="52">
                  <c:v>91.2</c:v>
                </c:pt>
                <c:pt idx="53">
                  <c:v>91.2</c:v>
                </c:pt>
                <c:pt idx="54">
                  <c:v>91.2</c:v>
                </c:pt>
                <c:pt idx="55">
                  <c:v>91.1</c:v>
                </c:pt>
                <c:pt idx="56">
                  <c:v>91.2</c:v>
                </c:pt>
                <c:pt idx="57">
                  <c:v>91.2</c:v>
                </c:pt>
                <c:pt idx="58">
                  <c:v>91.1</c:v>
                </c:pt>
                <c:pt idx="59">
                  <c:v>91.2</c:v>
                </c:pt>
                <c:pt idx="60">
                  <c:v>91.2</c:v>
                </c:pt>
                <c:pt idx="61">
                  <c:v>91.2</c:v>
                </c:pt>
                <c:pt idx="62">
                  <c:v>91.2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7442176"/>
        <c:axId val="367443968"/>
      </c:scatterChart>
      <c:valAx>
        <c:axId val="367422080"/>
        <c:scaling>
          <c:orientation val="minMax"/>
          <c:max val="7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67440256"/>
        <c:crosses val="autoZero"/>
        <c:crossBetween val="midCat"/>
        <c:majorUnit val="10"/>
        <c:minorUnit val="5"/>
      </c:valAx>
      <c:valAx>
        <c:axId val="367440256"/>
        <c:scaling>
          <c:orientation val="minMax"/>
          <c:max val="7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540000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Vs</a:t>
                </a:r>
                <a:r>
                  <a:rPr lang="ru-RU" dirty="0" smtClean="0"/>
                  <a:t> </a:t>
                </a:r>
                <a:r>
                  <a:rPr lang="ru-RU" dirty="0"/>
                  <a:t>(</a:t>
                </a:r>
                <a:r>
                  <a:rPr lang="en-US" dirty="0" err="1"/>
                  <a:t>cP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2.7810654110631003E-3"/>
              <c:y val="0.416338784274737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67422080"/>
        <c:crosses val="autoZero"/>
        <c:crossBetween val="midCat"/>
        <c:majorUnit val="10"/>
        <c:minorUnit val="10"/>
      </c:valAx>
      <c:valAx>
        <c:axId val="367442176"/>
        <c:scaling>
          <c:orientation val="minMax"/>
        </c:scaling>
        <c:delete val="1"/>
        <c:axPos val="b"/>
        <c:majorTickMark val="out"/>
        <c:minorTickMark val="none"/>
        <c:tickLblPos val="nextTo"/>
        <c:crossAx val="367443968"/>
        <c:crosses val="autoZero"/>
        <c:crossBetween val="midCat"/>
      </c:valAx>
      <c:valAx>
        <c:axId val="367443968"/>
        <c:scaling>
          <c:orientation val="minMax"/>
          <c:max val="110"/>
          <c:min val="0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 sz="850" b="0" i="0" u="none" strike="noStrike" baseline="0" dirty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200" b="1" i="0" u="none" strike="noStrike" baseline="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Т </a:t>
                </a:r>
                <a:r>
                  <a:rPr lang="ru-RU" sz="1200" b="1" i="0" u="none" strike="noStrike" baseline="0" dirty="0">
                    <a:solidFill>
                      <a:srgbClr val="FF0000"/>
                    </a:solidFill>
                    <a:latin typeface="Arial"/>
                    <a:cs typeface="Arial"/>
                  </a:rPr>
                  <a:t>(°С)</a:t>
                </a:r>
              </a:p>
            </c:rich>
          </c:tx>
          <c:layout>
            <c:manualLayout>
              <c:xMode val="edge"/>
              <c:yMode val="edge"/>
              <c:x val="0.95795953526482758"/>
              <c:y val="0.40096845945901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67442176"/>
        <c:crosses val="max"/>
        <c:crossBetween val="midCat"/>
        <c:majorUnit val="10"/>
        <c:min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7270960899340837E-3"/>
          <c:y val="0.96050778957333249"/>
          <c:w val="0.96162356504394875"/>
          <c:h val="3.949221042666750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lang="en-US" sz="1200" b="1" i="0" u="none" strike="noStrike" baseline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6.0</a:t>
            </a:r>
            <a:r>
              <a:rPr lang="en-US" sz="1200" b="1" i="0" u="sng" strike="noStrike" baseline="0" dirty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ru-RU" sz="1200" b="1" i="0" u="sng" strike="noStrike" baseline="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к</a:t>
            </a:r>
            <a:r>
              <a:rPr lang="en-US" sz="1200" b="1" i="0" u="sng" strike="noStrike" baseline="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g</a:t>
            </a:r>
            <a:r>
              <a:rPr lang="ru-RU" sz="1200" b="1" i="0" u="sng" strike="noStrike" baseline="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/м3 </a:t>
            </a:r>
            <a:r>
              <a:rPr lang="en-US" sz="1200" b="1" i="0" u="sng" strike="noStrike" baseline="0" dirty="0" err="1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gelant</a:t>
            </a:r>
            <a:r>
              <a:rPr lang="ru-RU" sz="1200" b="1" i="0" u="sng" strike="noStrike" baseline="0" dirty="0" smtClean="0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rPr>
              <a:t>; </a:t>
            </a:r>
            <a:r>
              <a:rPr lang="en-US" sz="1200" b="1" i="0" u="none" strike="noStrike" baseline="0" dirty="0">
                <a:solidFill>
                  <a:srgbClr val="0000FF"/>
                </a:solidFill>
                <a:latin typeface="Arial"/>
                <a:cs typeface="Arial"/>
              </a:rPr>
              <a:t>2.4 </a:t>
            </a:r>
            <a:r>
              <a:rPr lang="en-US" sz="1200" b="1" i="0" u="none" strike="noStrike" baseline="0" dirty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ru-RU" sz="1200" b="1" i="0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/м3 </a:t>
            </a:r>
            <a:r>
              <a:rPr lang="en-US" sz="1200" b="1" i="0" u="none" strike="noStrike" baseline="0" dirty="0" err="1" smtClean="0">
                <a:solidFill>
                  <a:srgbClr val="0000FF"/>
                </a:solidFill>
                <a:latin typeface="Arial"/>
                <a:cs typeface="Arial"/>
              </a:rPr>
              <a:t>crosslinker</a:t>
            </a:r>
            <a:r>
              <a:rPr lang="ru-RU" sz="1200" b="1" i="0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; </a:t>
            </a:r>
            <a:r>
              <a:rPr lang="en-US" sz="12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90</a:t>
            </a:r>
            <a:r>
              <a:rPr lang="en-US" sz="1200" b="1" i="0" u="none" strike="noStrike" baseline="3000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en-US" sz="12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lang="en-US" sz="1200" b="1" i="0" u="none" strike="noStrike" baseline="0" dirty="0" smtClean="0">
              <a:solidFill>
                <a:srgbClr val="FF0000"/>
              </a:solidFill>
              <a:latin typeface="Arial"/>
              <a:cs typeface="Arial"/>
            </a:endParaRPr>
          </a:p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 sz="12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3217622505881413"/>
          <c:y val="2.0196998313318715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7.8307575961345424E-2"/>
          <c:y val="0.10876518770641645"/>
          <c:w val="0.84723415830418369"/>
          <c:h val="0.78099327347466441"/>
        </c:manualLayout>
      </c:layout>
      <c:scatterChart>
        <c:scatterStyle val="lineMarker"/>
        <c:varyColors val="0"/>
        <c:ser>
          <c:idx val="4"/>
          <c:order val="0"/>
          <c:tx>
            <c:v>Без брейкера</c:v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strRef>
              <c:f>'Без брейкера'!$L$27:$L$127</c:f>
              <c:strCache>
                <c:ptCount val="99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  <c:pt idx="98">
                  <c:v>01:39:00</c:v>
                </c:pt>
              </c:strCache>
            </c:strRef>
          </c:xVal>
          <c:yVal>
            <c:numRef>
              <c:f>'Без брейкера'!$A$27:$A$127</c:f>
              <c:numCache>
                <c:formatCode>0.0</c:formatCode>
                <c:ptCount val="101"/>
                <c:pt idx="0">
                  <c:v>66.3</c:v>
                </c:pt>
                <c:pt idx="1">
                  <c:v>52.2</c:v>
                </c:pt>
                <c:pt idx="2">
                  <c:v>45.2</c:v>
                </c:pt>
                <c:pt idx="3">
                  <c:v>45.2</c:v>
                </c:pt>
                <c:pt idx="4">
                  <c:v>38.1</c:v>
                </c:pt>
                <c:pt idx="5">
                  <c:v>38.1</c:v>
                </c:pt>
                <c:pt idx="6">
                  <c:v>45.2</c:v>
                </c:pt>
                <c:pt idx="7">
                  <c:v>41.7</c:v>
                </c:pt>
                <c:pt idx="8">
                  <c:v>38.1</c:v>
                </c:pt>
                <c:pt idx="9">
                  <c:v>38.1</c:v>
                </c:pt>
                <c:pt idx="10">
                  <c:v>35.200000000000003</c:v>
                </c:pt>
                <c:pt idx="11">
                  <c:v>33.1</c:v>
                </c:pt>
                <c:pt idx="12">
                  <c:v>34.700000000000003</c:v>
                </c:pt>
                <c:pt idx="13">
                  <c:v>34.700000000000003</c:v>
                </c:pt>
                <c:pt idx="14">
                  <c:v>35.6</c:v>
                </c:pt>
                <c:pt idx="15">
                  <c:v>34.700000000000003</c:v>
                </c:pt>
                <c:pt idx="16">
                  <c:v>33.1</c:v>
                </c:pt>
                <c:pt idx="17">
                  <c:v>33.1</c:v>
                </c:pt>
                <c:pt idx="18">
                  <c:v>34.700000000000003</c:v>
                </c:pt>
                <c:pt idx="19">
                  <c:v>35.1</c:v>
                </c:pt>
                <c:pt idx="20">
                  <c:v>36.700000000000003</c:v>
                </c:pt>
                <c:pt idx="21">
                  <c:v>35.1</c:v>
                </c:pt>
                <c:pt idx="22">
                  <c:v>36.700000000000003</c:v>
                </c:pt>
                <c:pt idx="23">
                  <c:v>33.700000000000003</c:v>
                </c:pt>
                <c:pt idx="24">
                  <c:v>31.7</c:v>
                </c:pt>
                <c:pt idx="25">
                  <c:v>31.7</c:v>
                </c:pt>
                <c:pt idx="26">
                  <c:v>33.200000000000003</c:v>
                </c:pt>
                <c:pt idx="27">
                  <c:v>31.700000000000003</c:v>
                </c:pt>
                <c:pt idx="28">
                  <c:v>33.700000000000003</c:v>
                </c:pt>
                <c:pt idx="29">
                  <c:v>31.700000000000003</c:v>
                </c:pt>
                <c:pt idx="30">
                  <c:v>31.700000000000003</c:v>
                </c:pt>
                <c:pt idx="31">
                  <c:v>33.200000000000003</c:v>
                </c:pt>
                <c:pt idx="32">
                  <c:v>31.7</c:v>
                </c:pt>
                <c:pt idx="33">
                  <c:v>30.1</c:v>
                </c:pt>
                <c:pt idx="34">
                  <c:v>31.7</c:v>
                </c:pt>
                <c:pt idx="35">
                  <c:v>30.1</c:v>
                </c:pt>
                <c:pt idx="36">
                  <c:v>31.7</c:v>
                </c:pt>
                <c:pt idx="37">
                  <c:v>32.700000000000003</c:v>
                </c:pt>
                <c:pt idx="38">
                  <c:v>31.7</c:v>
                </c:pt>
                <c:pt idx="39">
                  <c:v>32.700000000000003</c:v>
                </c:pt>
                <c:pt idx="40">
                  <c:v>31.7</c:v>
                </c:pt>
                <c:pt idx="41">
                  <c:v>33.700000000000003</c:v>
                </c:pt>
                <c:pt idx="42">
                  <c:v>31.7</c:v>
                </c:pt>
                <c:pt idx="43">
                  <c:v>32.700000000000003</c:v>
                </c:pt>
                <c:pt idx="44">
                  <c:v>31.7</c:v>
                </c:pt>
                <c:pt idx="45">
                  <c:v>33.700000000000003</c:v>
                </c:pt>
                <c:pt idx="46">
                  <c:v>31.7</c:v>
                </c:pt>
                <c:pt idx="47">
                  <c:v>31.7</c:v>
                </c:pt>
                <c:pt idx="48">
                  <c:v>33.1</c:v>
                </c:pt>
                <c:pt idx="49">
                  <c:v>31.7</c:v>
                </c:pt>
                <c:pt idx="50">
                  <c:v>30.3</c:v>
                </c:pt>
                <c:pt idx="51">
                  <c:v>31.7</c:v>
                </c:pt>
                <c:pt idx="52">
                  <c:v>32.200000000000003</c:v>
                </c:pt>
                <c:pt idx="53">
                  <c:v>31.1</c:v>
                </c:pt>
                <c:pt idx="54">
                  <c:v>33.200000000000003</c:v>
                </c:pt>
                <c:pt idx="55">
                  <c:v>31.7</c:v>
                </c:pt>
                <c:pt idx="56">
                  <c:v>33.200000000000003</c:v>
                </c:pt>
                <c:pt idx="57">
                  <c:v>31.7</c:v>
                </c:pt>
                <c:pt idx="58">
                  <c:v>32.700000000000003</c:v>
                </c:pt>
                <c:pt idx="59">
                  <c:v>31.7</c:v>
                </c:pt>
                <c:pt idx="60">
                  <c:v>31.7</c:v>
                </c:pt>
                <c:pt idx="61">
                  <c:v>30.1</c:v>
                </c:pt>
                <c:pt idx="62">
                  <c:v>31.7</c:v>
                </c:pt>
                <c:pt idx="63">
                  <c:v>30.7</c:v>
                </c:pt>
                <c:pt idx="64">
                  <c:v>32.1</c:v>
                </c:pt>
                <c:pt idx="65">
                  <c:v>31.7</c:v>
                </c:pt>
                <c:pt idx="66">
                  <c:v>30.1</c:v>
                </c:pt>
                <c:pt idx="67">
                  <c:v>31.7</c:v>
                </c:pt>
                <c:pt idx="68">
                  <c:v>32.700000000000003</c:v>
                </c:pt>
                <c:pt idx="69">
                  <c:v>31.7</c:v>
                </c:pt>
                <c:pt idx="70">
                  <c:v>30.7</c:v>
                </c:pt>
                <c:pt idx="71">
                  <c:v>31.7</c:v>
                </c:pt>
                <c:pt idx="72">
                  <c:v>31.200000000000003</c:v>
                </c:pt>
                <c:pt idx="73">
                  <c:v>30.2</c:v>
                </c:pt>
                <c:pt idx="74">
                  <c:v>29.2</c:v>
                </c:pt>
                <c:pt idx="75">
                  <c:v>31.200000000000003</c:v>
                </c:pt>
                <c:pt idx="76">
                  <c:v>30.2</c:v>
                </c:pt>
                <c:pt idx="77">
                  <c:v>31.200000000000003</c:v>
                </c:pt>
                <c:pt idx="78">
                  <c:v>30.2</c:v>
                </c:pt>
                <c:pt idx="79">
                  <c:v>31.6</c:v>
                </c:pt>
                <c:pt idx="80">
                  <c:v>30.2</c:v>
                </c:pt>
                <c:pt idx="81">
                  <c:v>31.200000000000003</c:v>
                </c:pt>
                <c:pt idx="82">
                  <c:v>30.2</c:v>
                </c:pt>
                <c:pt idx="83">
                  <c:v>31.700000000000003</c:v>
                </c:pt>
                <c:pt idx="84">
                  <c:v>30.6</c:v>
                </c:pt>
                <c:pt idx="85">
                  <c:v>31.700000000000003</c:v>
                </c:pt>
                <c:pt idx="86">
                  <c:v>30.2</c:v>
                </c:pt>
                <c:pt idx="87">
                  <c:v>31.700000000000003</c:v>
                </c:pt>
                <c:pt idx="88">
                  <c:v>30.2</c:v>
                </c:pt>
                <c:pt idx="89">
                  <c:v>31.200000000000003</c:v>
                </c:pt>
                <c:pt idx="90">
                  <c:v>30.2</c:v>
                </c:pt>
                <c:pt idx="91">
                  <c:v>31.200000000000003</c:v>
                </c:pt>
                <c:pt idx="92">
                  <c:v>31.6</c:v>
                </c:pt>
                <c:pt idx="93">
                  <c:v>29.2</c:v>
                </c:pt>
                <c:pt idx="94">
                  <c:v>31.700000000000003</c:v>
                </c:pt>
                <c:pt idx="95">
                  <c:v>30.2</c:v>
                </c:pt>
                <c:pt idx="96">
                  <c:v>31.200000000000003</c:v>
                </c:pt>
                <c:pt idx="97">
                  <c:v>30.2</c:v>
                </c:pt>
                <c:pt idx="98">
                  <c:v>31.200000000000003</c:v>
                </c:pt>
              </c:numCache>
            </c:numRef>
          </c:yVal>
          <c:smooth val="1"/>
        </c:ser>
        <c:ser>
          <c:idx val="0"/>
          <c:order val="1"/>
          <c:tx>
            <c:v>0.01 кг/м3 WGB-1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strRef>
              <c:f>'0.01 kg WGB-1'!$L$27:$L$759</c:f>
              <c:strCache>
                <c:ptCount val="98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</c:strCache>
            </c:strRef>
          </c:xVal>
          <c:yVal>
            <c:numRef>
              <c:f>'0.01 kg WGB-1'!$A$27:$A$759</c:f>
              <c:numCache>
                <c:formatCode>0.0</c:formatCode>
                <c:ptCount val="733"/>
                <c:pt idx="0">
                  <c:v>187.8</c:v>
                </c:pt>
                <c:pt idx="1">
                  <c:v>148.1</c:v>
                </c:pt>
                <c:pt idx="2">
                  <c:v>112</c:v>
                </c:pt>
                <c:pt idx="3">
                  <c:v>83.1</c:v>
                </c:pt>
                <c:pt idx="4">
                  <c:v>61.4</c:v>
                </c:pt>
                <c:pt idx="5">
                  <c:v>50.5</c:v>
                </c:pt>
                <c:pt idx="6">
                  <c:v>43.3</c:v>
                </c:pt>
                <c:pt idx="7">
                  <c:v>39.700000000000003</c:v>
                </c:pt>
                <c:pt idx="8">
                  <c:v>36.1</c:v>
                </c:pt>
                <c:pt idx="9">
                  <c:v>36.1</c:v>
                </c:pt>
                <c:pt idx="10">
                  <c:v>36.1</c:v>
                </c:pt>
                <c:pt idx="11">
                  <c:v>32.5</c:v>
                </c:pt>
                <c:pt idx="12">
                  <c:v>32.5</c:v>
                </c:pt>
                <c:pt idx="13">
                  <c:v>30.9</c:v>
                </c:pt>
                <c:pt idx="14">
                  <c:v>28.9</c:v>
                </c:pt>
                <c:pt idx="15">
                  <c:v>30.2</c:v>
                </c:pt>
                <c:pt idx="16">
                  <c:v>28.9</c:v>
                </c:pt>
                <c:pt idx="17">
                  <c:v>25.2</c:v>
                </c:pt>
                <c:pt idx="18">
                  <c:v>28.9</c:v>
                </c:pt>
                <c:pt idx="19">
                  <c:v>26.2</c:v>
                </c:pt>
                <c:pt idx="20">
                  <c:v>28.9</c:v>
                </c:pt>
                <c:pt idx="21">
                  <c:v>24.6</c:v>
                </c:pt>
                <c:pt idx="22">
                  <c:v>25.2</c:v>
                </c:pt>
                <c:pt idx="23">
                  <c:v>24.2</c:v>
                </c:pt>
                <c:pt idx="24">
                  <c:v>22.6</c:v>
                </c:pt>
                <c:pt idx="25">
                  <c:v>23.2</c:v>
                </c:pt>
                <c:pt idx="26">
                  <c:v>22.6</c:v>
                </c:pt>
                <c:pt idx="27">
                  <c:v>21.6</c:v>
                </c:pt>
                <c:pt idx="28">
                  <c:v>22.6</c:v>
                </c:pt>
                <c:pt idx="29">
                  <c:v>20.6</c:v>
                </c:pt>
                <c:pt idx="30">
                  <c:v>21.6</c:v>
                </c:pt>
                <c:pt idx="31">
                  <c:v>20.6</c:v>
                </c:pt>
                <c:pt idx="32">
                  <c:v>21</c:v>
                </c:pt>
                <c:pt idx="33">
                  <c:v>19.600000000000001</c:v>
                </c:pt>
                <c:pt idx="34">
                  <c:v>18.600000000000001</c:v>
                </c:pt>
                <c:pt idx="35">
                  <c:v>19</c:v>
                </c:pt>
                <c:pt idx="36">
                  <c:v>17.600000000000001</c:v>
                </c:pt>
                <c:pt idx="37">
                  <c:v>18</c:v>
                </c:pt>
                <c:pt idx="38">
                  <c:v>18.600000000000001</c:v>
                </c:pt>
                <c:pt idx="39">
                  <c:v>19.3</c:v>
                </c:pt>
                <c:pt idx="40">
                  <c:v>17.5</c:v>
                </c:pt>
                <c:pt idx="41">
                  <c:v>18</c:v>
                </c:pt>
                <c:pt idx="42">
                  <c:v>17</c:v>
                </c:pt>
                <c:pt idx="43">
                  <c:v>16</c:v>
                </c:pt>
                <c:pt idx="44">
                  <c:v>17</c:v>
                </c:pt>
                <c:pt idx="45">
                  <c:v>15.4</c:v>
                </c:pt>
                <c:pt idx="46">
                  <c:v>14.4</c:v>
                </c:pt>
                <c:pt idx="47">
                  <c:v>16.399999999999999</c:v>
                </c:pt>
                <c:pt idx="48">
                  <c:v>15.4</c:v>
                </c:pt>
                <c:pt idx="49">
                  <c:v>14.4</c:v>
                </c:pt>
                <c:pt idx="50">
                  <c:v>16.399999999999999</c:v>
                </c:pt>
                <c:pt idx="51">
                  <c:v>14.4</c:v>
                </c:pt>
                <c:pt idx="52">
                  <c:v>15</c:v>
                </c:pt>
                <c:pt idx="53">
                  <c:v>14.4</c:v>
                </c:pt>
                <c:pt idx="54">
                  <c:v>15.4</c:v>
                </c:pt>
                <c:pt idx="55">
                  <c:v>13</c:v>
                </c:pt>
                <c:pt idx="56">
                  <c:v>10.8</c:v>
                </c:pt>
                <c:pt idx="57">
                  <c:v>14.4</c:v>
                </c:pt>
                <c:pt idx="58">
                  <c:v>13.4</c:v>
                </c:pt>
                <c:pt idx="59">
                  <c:v>14.4</c:v>
                </c:pt>
                <c:pt idx="60">
                  <c:v>13</c:v>
                </c:pt>
                <c:pt idx="61">
                  <c:v>14.4</c:v>
                </c:pt>
                <c:pt idx="62">
                  <c:v>12.4</c:v>
                </c:pt>
                <c:pt idx="63">
                  <c:v>14.4</c:v>
                </c:pt>
                <c:pt idx="64">
                  <c:v>13.4</c:v>
                </c:pt>
                <c:pt idx="65">
                  <c:v>11.8</c:v>
                </c:pt>
                <c:pt idx="66">
                  <c:v>13.4</c:v>
                </c:pt>
                <c:pt idx="67">
                  <c:v>14.4</c:v>
                </c:pt>
                <c:pt idx="68">
                  <c:v>12.4</c:v>
                </c:pt>
                <c:pt idx="69">
                  <c:v>14.4</c:v>
                </c:pt>
                <c:pt idx="70">
                  <c:v>12.8</c:v>
                </c:pt>
                <c:pt idx="71">
                  <c:v>11.8</c:v>
                </c:pt>
                <c:pt idx="72">
                  <c:v>13.4</c:v>
                </c:pt>
                <c:pt idx="73">
                  <c:v>14.4</c:v>
                </c:pt>
                <c:pt idx="74">
                  <c:v>12.8</c:v>
                </c:pt>
                <c:pt idx="75">
                  <c:v>13.8</c:v>
                </c:pt>
                <c:pt idx="76">
                  <c:v>10.8</c:v>
                </c:pt>
                <c:pt idx="77">
                  <c:v>11.8</c:v>
                </c:pt>
                <c:pt idx="78">
                  <c:v>12.4</c:v>
                </c:pt>
                <c:pt idx="79">
                  <c:v>12.8</c:v>
                </c:pt>
                <c:pt idx="80">
                  <c:v>11.4</c:v>
                </c:pt>
                <c:pt idx="81">
                  <c:v>13.4</c:v>
                </c:pt>
                <c:pt idx="82">
                  <c:v>11.8</c:v>
                </c:pt>
                <c:pt idx="83">
                  <c:v>11.4</c:v>
                </c:pt>
                <c:pt idx="84">
                  <c:v>12.4</c:v>
                </c:pt>
                <c:pt idx="85">
                  <c:v>12.8</c:v>
                </c:pt>
                <c:pt idx="86">
                  <c:v>11.8</c:v>
                </c:pt>
                <c:pt idx="87">
                  <c:v>10.4</c:v>
                </c:pt>
                <c:pt idx="88">
                  <c:v>10.8</c:v>
                </c:pt>
                <c:pt idx="89">
                  <c:v>12.8</c:v>
                </c:pt>
                <c:pt idx="90">
                  <c:v>10.8</c:v>
                </c:pt>
                <c:pt idx="91">
                  <c:v>13.4</c:v>
                </c:pt>
                <c:pt idx="92">
                  <c:v>11.8</c:v>
                </c:pt>
                <c:pt idx="93">
                  <c:v>10.8</c:v>
                </c:pt>
                <c:pt idx="94">
                  <c:v>10.4</c:v>
                </c:pt>
                <c:pt idx="95">
                  <c:v>10.8</c:v>
                </c:pt>
                <c:pt idx="96">
                  <c:v>11.4</c:v>
                </c:pt>
                <c:pt idx="97">
                  <c:v>10.4</c:v>
                </c:pt>
              </c:numCache>
            </c:numRef>
          </c:yVal>
          <c:smooth val="1"/>
        </c:ser>
        <c:ser>
          <c:idx val="2"/>
          <c:order val="2"/>
          <c:tx>
            <c:v>0.03 кг/м3 WGB-1</c:v>
          </c:tx>
          <c:spPr>
            <a:ln w="38100" cap="rnd">
              <a:solidFill>
                <a:srgbClr val="19B320"/>
              </a:solidFill>
            </a:ln>
          </c:spPr>
          <c:marker>
            <c:symbol val="none"/>
          </c:marker>
          <c:xVal>
            <c:strRef>
              <c:f>'0.03 kg WGB-1'!$L$27:$L$1073</c:f>
              <c:strCache>
                <c:ptCount val="98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</c:strCache>
            </c:strRef>
          </c:xVal>
          <c:yVal>
            <c:numRef>
              <c:f>'0.03 kg WGB-1'!$A$27:$A$1073</c:f>
              <c:numCache>
                <c:formatCode>0.0</c:formatCode>
                <c:ptCount val="1047"/>
                <c:pt idx="0">
                  <c:v>115.6</c:v>
                </c:pt>
                <c:pt idx="1">
                  <c:v>79.400000000000006</c:v>
                </c:pt>
                <c:pt idx="2">
                  <c:v>61.4</c:v>
                </c:pt>
                <c:pt idx="3">
                  <c:v>54.2</c:v>
                </c:pt>
                <c:pt idx="4">
                  <c:v>46.9</c:v>
                </c:pt>
                <c:pt idx="5">
                  <c:v>43.3</c:v>
                </c:pt>
                <c:pt idx="6">
                  <c:v>39.700000000000003</c:v>
                </c:pt>
                <c:pt idx="7">
                  <c:v>39.700000000000003</c:v>
                </c:pt>
                <c:pt idx="8">
                  <c:v>36.1</c:v>
                </c:pt>
                <c:pt idx="9">
                  <c:v>32.5</c:v>
                </c:pt>
                <c:pt idx="10">
                  <c:v>28.9</c:v>
                </c:pt>
                <c:pt idx="11">
                  <c:v>25.2</c:v>
                </c:pt>
                <c:pt idx="12">
                  <c:v>25.2</c:v>
                </c:pt>
                <c:pt idx="13">
                  <c:v>25.2</c:v>
                </c:pt>
                <c:pt idx="14">
                  <c:v>21.6</c:v>
                </c:pt>
                <c:pt idx="15">
                  <c:v>21.6</c:v>
                </c:pt>
                <c:pt idx="16">
                  <c:v>18</c:v>
                </c:pt>
                <c:pt idx="17">
                  <c:v>18</c:v>
                </c:pt>
                <c:pt idx="18">
                  <c:v>16.399999999999999</c:v>
                </c:pt>
                <c:pt idx="19">
                  <c:v>18</c:v>
                </c:pt>
                <c:pt idx="20">
                  <c:v>17</c:v>
                </c:pt>
                <c:pt idx="21">
                  <c:v>16.399999999999999</c:v>
                </c:pt>
                <c:pt idx="22">
                  <c:v>15.4</c:v>
                </c:pt>
                <c:pt idx="23">
                  <c:v>14.4</c:v>
                </c:pt>
                <c:pt idx="24">
                  <c:v>13.4</c:v>
                </c:pt>
                <c:pt idx="25">
                  <c:v>14.4</c:v>
                </c:pt>
                <c:pt idx="26">
                  <c:v>12.8</c:v>
                </c:pt>
                <c:pt idx="27">
                  <c:v>13.8</c:v>
                </c:pt>
                <c:pt idx="28">
                  <c:v>11.8</c:v>
                </c:pt>
                <c:pt idx="29">
                  <c:v>12.8</c:v>
                </c:pt>
                <c:pt idx="30">
                  <c:v>10.199999999999999</c:v>
                </c:pt>
                <c:pt idx="31">
                  <c:v>10.8</c:v>
                </c:pt>
                <c:pt idx="32">
                  <c:v>9.8000000000000007</c:v>
                </c:pt>
                <c:pt idx="33">
                  <c:v>10.8</c:v>
                </c:pt>
                <c:pt idx="34">
                  <c:v>9.8000000000000007</c:v>
                </c:pt>
                <c:pt idx="35">
                  <c:v>9.1999999999999993</c:v>
                </c:pt>
                <c:pt idx="36">
                  <c:v>8.8000000000000007</c:v>
                </c:pt>
                <c:pt idx="37">
                  <c:v>7.2</c:v>
                </c:pt>
                <c:pt idx="38">
                  <c:v>7.8</c:v>
                </c:pt>
                <c:pt idx="39">
                  <c:v>7.2</c:v>
                </c:pt>
                <c:pt idx="40">
                  <c:v>8.1999999999999993</c:v>
                </c:pt>
                <c:pt idx="41">
                  <c:v>6.2</c:v>
                </c:pt>
                <c:pt idx="42">
                  <c:v>8.8000000000000007</c:v>
                </c:pt>
                <c:pt idx="43">
                  <c:v>7.2</c:v>
                </c:pt>
                <c:pt idx="44">
                  <c:v>9.8000000000000007</c:v>
                </c:pt>
                <c:pt idx="45">
                  <c:v>7.2</c:v>
                </c:pt>
                <c:pt idx="46">
                  <c:v>8.1999999999999993</c:v>
                </c:pt>
                <c:pt idx="47">
                  <c:v>6.2</c:v>
                </c:pt>
                <c:pt idx="48">
                  <c:v>7.2</c:v>
                </c:pt>
                <c:pt idx="49">
                  <c:v>8.1999999999999993</c:v>
                </c:pt>
                <c:pt idx="50">
                  <c:v>6.6</c:v>
                </c:pt>
                <c:pt idx="51">
                  <c:v>7.8</c:v>
                </c:pt>
                <c:pt idx="52">
                  <c:v>7.2</c:v>
                </c:pt>
                <c:pt idx="53">
                  <c:v>6.8</c:v>
                </c:pt>
                <c:pt idx="54">
                  <c:v>7.2</c:v>
                </c:pt>
                <c:pt idx="55">
                  <c:v>8.1999999999999993</c:v>
                </c:pt>
                <c:pt idx="56">
                  <c:v>7.2</c:v>
                </c:pt>
                <c:pt idx="57">
                  <c:v>6.2</c:v>
                </c:pt>
                <c:pt idx="58">
                  <c:v>6.6</c:v>
                </c:pt>
                <c:pt idx="59">
                  <c:v>7.2</c:v>
                </c:pt>
                <c:pt idx="60">
                  <c:v>6.2</c:v>
                </c:pt>
                <c:pt idx="61">
                  <c:v>7.5</c:v>
                </c:pt>
                <c:pt idx="62">
                  <c:v>7</c:v>
                </c:pt>
                <c:pt idx="63">
                  <c:v>6.6</c:v>
                </c:pt>
                <c:pt idx="64">
                  <c:v>7.2</c:v>
                </c:pt>
                <c:pt idx="65">
                  <c:v>6.2</c:v>
                </c:pt>
                <c:pt idx="66">
                  <c:v>5.2</c:v>
                </c:pt>
                <c:pt idx="67">
                  <c:v>6.2</c:v>
                </c:pt>
                <c:pt idx="68">
                  <c:v>5.8</c:v>
                </c:pt>
                <c:pt idx="69">
                  <c:v>5.2</c:v>
                </c:pt>
                <c:pt idx="70">
                  <c:v>5.6</c:v>
                </c:pt>
                <c:pt idx="71">
                  <c:v>5.2</c:v>
                </c:pt>
                <c:pt idx="72">
                  <c:v>4.5999999999999996</c:v>
                </c:pt>
                <c:pt idx="73">
                  <c:v>4.2</c:v>
                </c:pt>
                <c:pt idx="74">
                  <c:v>5.2</c:v>
                </c:pt>
                <c:pt idx="75">
                  <c:v>4.8</c:v>
                </c:pt>
                <c:pt idx="76">
                  <c:v>4.2</c:v>
                </c:pt>
                <c:pt idx="77">
                  <c:v>3.8</c:v>
                </c:pt>
                <c:pt idx="78">
                  <c:v>4.2</c:v>
                </c:pt>
                <c:pt idx="79">
                  <c:v>3.5</c:v>
                </c:pt>
                <c:pt idx="80">
                  <c:v>3.6</c:v>
                </c:pt>
                <c:pt idx="81">
                  <c:v>3.8</c:v>
                </c:pt>
                <c:pt idx="82">
                  <c:v>3.6</c:v>
                </c:pt>
                <c:pt idx="83">
                  <c:v>4.2</c:v>
                </c:pt>
                <c:pt idx="84">
                  <c:v>3.2</c:v>
                </c:pt>
                <c:pt idx="85">
                  <c:v>3.5</c:v>
                </c:pt>
                <c:pt idx="86">
                  <c:v>3.2</c:v>
                </c:pt>
                <c:pt idx="87">
                  <c:v>2.8</c:v>
                </c:pt>
                <c:pt idx="88">
                  <c:v>3.6</c:v>
                </c:pt>
                <c:pt idx="89">
                  <c:v>3</c:v>
                </c:pt>
                <c:pt idx="90">
                  <c:v>2.2000000000000002</c:v>
                </c:pt>
                <c:pt idx="91">
                  <c:v>2.6</c:v>
                </c:pt>
                <c:pt idx="92">
                  <c:v>3.2</c:v>
                </c:pt>
                <c:pt idx="93">
                  <c:v>2.2000000000000002</c:v>
                </c:pt>
                <c:pt idx="94">
                  <c:v>2.6</c:v>
                </c:pt>
                <c:pt idx="95">
                  <c:v>2.2000000000000002</c:v>
                </c:pt>
                <c:pt idx="96">
                  <c:v>1.8</c:v>
                </c:pt>
                <c:pt idx="97">
                  <c:v>1.6</c:v>
                </c:pt>
              </c:numCache>
            </c:numRef>
          </c:yVal>
          <c:smooth val="1"/>
        </c:ser>
        <c:ser>
          <c:idx val="1"/>
          <c:order val="3"/>
          <c:tx>
            <c:v>0.05 кг/м3 WGB-1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strRef>
              <c:f>'0.05 kg WGB-1'!$L$27:$L$121</c:f>
              <c:strCache>
                <c:ptCount val="61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</c:strCache>
            </c:strRef>
          </c:xVal>
          <c:yVal>
            <c:numRef>
              <c:f>'0.05 kg WGB-1'!$A$27:$A$121</c:f>
              <c:numCache>
                <c:formatCode>0.0</c:formatCode>
                <c:ptCount val="95"/>
                <c:pt idx="0">
                  <c:v>137.4</c:v>
                </c:pt>
                <c:pt idx="1">
                  <c:v>88</c:v>
                </c:pt>
                <c:pt idx="2">
                  <c:v>59.9</c:v>
                </c:pt>
                <c:pt idx="3">
                  <c:v>45.8</c:v>
                </c:pt>
                <c:pt idx="4">
                  <c:v>42.2</c:v>
                </c:pt>
                <c:pt idx="5">
                  <c:v>35.200000000000003</c:v>
                </c:pt>
                <c:pt idx="6">
                  <c:v>31.7</c:v>
                </c:pt>
                <c:pt idx="7">
                  <c:v>28.1</c:v>
                </c:pt>
                <c:pt idx="8">
                  <c:v>24.6</c:v>
                </c:pt>
                <c:pt idx="9">
                  <c:v>24.6</c:v>
                </c:pt>
                <c:pt idx="10">
                  <c:v>17.600000000000001</c:v>
                </c:pt>
                <c:pt idx="11">
                  <c:v>14</c:v>
                </c:pt>
                <c:pt idx="12">
                  <c:v>16</c:v>
                </c:pt>
                <c:pt idx="13">
                  <c:v>14</c:v>
                </c:pt>
                <c:pt idx="14">
                  <c:v>12.5</c:v>
                </c:pt>
                <c:pt idx="15">
                  <c:v>10</c:v>
                </c:pt>
                <c:pt idx="16">
                  <c:v>11</c:v>
                </c:pt>
                <c:pt idx="17">
                  <c:v>10.5</c:v>
                </c:pt>
                <c:pt idx="18">
                  <c:v>11.5</c:v>
                </c:pt>
                <c:pt idx="19">
                  <c:v>10</c:v>
                </c:pt>
                <c:pt idx="20">
                  <c:v>9</c:v>
                </c:pt>
                <c:pt idx="21">
                  <c:v>8.5</c:v>
                </c:pt>
                <c:pt idx="22">
                  <c:v>9</c:v>
                </c:pt>
                <c:pt idx="23">
                  <c:v>8</c:v>
                </c:pt>
                <c:pt idx="24">
                  <c:v>7.5</c:v>
                </c:pt>
                <c:pt idx="25">
                  <c:v>7</c:v>
                </c:pt>
                <c:pt idx="26">
                  <c:v>5.5</c:v>
                </c:pt>
                <c:pt idx="27">
                  <c:v>6.5</c:v>
                </c:pt>
                <c:pt idx="28">
                  <c:v>5.5</c:v>
                </c:pt>
                <c:pt idx="29">
                  <c:v>5</c:v>
                </c:pt>
                <c:pt idx="30">
                  <c:v>4.5</c:v>
                </c:pt>
                <c:pt idx="31">
                  <c:v>3</c:v>
                </c:pt>
                <c:pt idx="32">
                  <c:v>3.5</c:v>
                </c:pt>
                <c:pt idx="33">
                  <c:v>4</c:v>
                </c:pt>
                <c:pt idx="34">
                  <c:v>3.5</c:v>
                </c:pt>
                <c:pt idx="35">
                  <c:v>3</c:v>
                </c:pt>
                <c:pt idx="36">
                  <c:v>3.5</c:v>
                </c:pt>
                <c:pt idx="37">
                  <c:v>1.5</c:v>
                </c:pt>
                <c:pt idx="38">
                  <c:v>2</c:v>
                </c:pt>
                <c:pt idx="39">
                  <c:v>1</c:v>
                </c:pt>
                <c:pt idx="40">
                  <c:v>1.5</c:v>
                </c:pt>
                <c:pt idx="41">
                  <c:v>1.2</c:v>
                </c:pt>
                <c:pt idx="42">
                  <c:v>1</c:v>
                </c:pt>
                <c:pt idx="43">
                  <c:v>0.5</c:v>
                </c:pt>
                <c:pt idx="44">
                  <c:v>1.5</c:v>
                </c:pt>
                <c:pt idx="45">
                  <c:v>1</c:v>
                </c:pt>
                <c:pt idx="46">
                  <c:v>1.2</c:v>
                </c:pt>
                <c:pt idx="47">
                  <c:v>0.7</c:v>
                </c:pt>
                <c:pt idx="48">
                  <c:v>0.5</c:v>
                </c:pt>
                <c:pt idx="49">
                  <c:v>0.5</c:v>
                </c:pt>
                <c:pt idx="50">
                  <c:v>0.5</c:v>
                </c:pt>
                <c:pt idx="51">
                  <c:v>0.5</c:v>
                </c:pt>
                <c:pt idx="52">
                  <c:v>0.5</c:v>
                </c:pt>
                <c:pt idx="53">
                  <c:v>0.5</c:v>
                </c:pt>
                <c:pt idx="54">
                  <c:v>0.5</c:v>
                </c:pt>
                <c:pt idx="55">
                  <c:v>0.5</c:v>
                </c:pt>
                <c:pt idx="56">
                  <c:v>0.5</c:v>
                </c:pt>
                <c:pt idx="57">
                  <c:v>0.5</c:v>
                </c:pt>
                <c:pt idx="58">
                  <c:v>0.5</c:v>
                </c:pt>
                <c:pt idx="59">
                  <c:v>0.5</c:v>
                </c:pt>
                <c:pt idx="60">
                  <c:v>0.5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8233856"/>
        <c:axId val="216281856"/>
      </c:scatterChart>
      <c:scatterChart>
        <c:scatterStyle val="lineMarker"/>
        <c:varyColors val="0"/>
        <c:ser>
          <c:idx val="3"/>
          <c:order val="4"/>
          <c:tx>
            <c:v>Температура образца (С)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strRef>
              <c:f>'0.03 kg WGB-1'!$L$27:$L$1073</c:f>
              <c:strCache>
                <c:ptCount val="98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</c:strCache>
            </c:strRef>
          </c:xVal>
          <c:yVal>
            <c:numRef>
              <c:f>'0.03 kg WGB-1'!$F$27:$F$1073</c:f>
              <c:numCache>
                <c:formatCode>0.0</c:formatCode>
                <c:ptCount val="1047"/>
                <c:pt idx="0">
                  <c:v>34.4</c:v>
                </c:pt>
                <c:pt idx="1">
                  <c:v>45.1</c:v>
                </c:pt>
                <c:pt idx="2">
                  <c:v>56.1</c:v>
                </c:pt>
                <c:pt idx="3">
                  <c:v>66.599999999999994</c:v>
                </c:pt>
                <c:pt idx="4">
                  <c:v>74.3</c:v>
                </c:pt>
                <c:pt idx="5">
                  <c:v>79.3</c:v>
                </c:pt>
                <c:pt idx="6">
                  <c:v>82.7</c:v>
                </c:pt>
                <c:pt idx="7">
                  <c:v>85</c:v>
                </c:pt>
                <c:pt idx="8">
                  <c:v>86.5</c:v>
                </c:pt>
                <c:pt idx="9">
                  <c:v>87.6</c:v>
                </c:pt>
                <c:pt idx="10">
                  <c:v>88.3</c:v>
                </c:pt>
                <c:pt idx="11">
                  <c:v>88.8</c:v>
                </c:pt>
                <c:pt idx="12">
                  <c:v>89.2</c:v>
                </c:pt>
                <c:pt idx="13">
                  <c:v>89.3</c:v>
                </c:pt>
                <c:pt idx="14">
                  <c:v>89.5</c:v>
                </c:pt>
                <c:pt idx="15">
                  <c:v>89.6</c:v>
                </c:pt>
                <c:pt idx="16">
                  <c:v>89.7</c:v>
                </c:pt>
                <c:pt idx="17">
                  <c:v>89.8</c:v>
                </c:pt>
                <c:pt idx="18">
                  <c:v>89.9</c:v>
                </c:pt>
                <c:pt idx="19">
                  <c:v>89.7</c:v>
                </c:pt>
                <c:pt idx="20">
                  <c:v>89.9</c:v>
                </c:pt>
                <c:pt idx="21">
                  <c:v>89.9</c:v>
                </c:pt>
                <c:pt idx="22">
                  <c:v>90</c:v>
                </c:pt>
                <c:pt idx="23">
                  <c:v>89.9</c:v>
                </c:pt>
                <c:pt idx="24">
                  <c:v>89.9</c:v>
                </c:pt>
                <c:pt idx="25">
                  <c:v>89.9</c:v>
                </c:pt>
                <c:pt idx="26">
                  <c:v>89.9</c:v>
                </c:pt>
                <c:pt idx="27">
                  <c:v>89.9</c:v>
                </c:pt>
                <c:pt idx="28">
                  <c:v>90</c:v>
                </c:pt>
                <c:pt idx="29">
                  <c:v>90</c:v>
                </c:pt>
                <c:pt idx="30">
                  <c:v>89.9</c:v>
                </c:pt>
                <c:pt idx="31">
                  <c:v>89.9</c:v>
                </c:pt>
                <c:pt idx="32">
                  <c:v>89.9</c:v>
                </c:pt>
                <c:pt idx="33">
                  <c:v>89.9</c:v>
                </c:pt>
                <c:pt idx="34">
                  <c:v>90</c:v>
                </c:pt>
                <c:pt idx="35">
                  <c:v>89.9</c:v>
                </c:pt>
                <c:pt idx="36">
                  <c:v>89.9</c:v>
                </c:pt>
                <c:pt idx="37">
                  <c:v>90</c:v>
                </c:pt>
                <c:pt idx="38">
                  <c:v>90</c:v>
                </c:pt>
                <c:pt idx="39">
                  <c:v>90</c:v>
                </c:pt>
                <c:pt idx="40">
                  <c:v>90</c:v>
                </c:pt>
                <c:pt idx="41">
                  <c:v>90</c:v>
                </c:pt>
                <c:pt idx="42">
                  <c:v>90</c:v>
                </c:pt>
                <c:pt idx="43">
                  <c:v>90</c:v>
                </c:pt>
                <c:pt idx="44">
                  <c:v>89.9</c:v>
                </c:pt>
                <c:pt idx="45">
                  <c:v>90</c:v>
                </c:pt>
                <c:pt idx="46">
                  <c:v>89.9</c:v>
                </c:pt>
                <c:pt idx="47">
                  <c:v>89.9</c:v>
                </c:pt>
                <c:pt idx="48">
                  <c:v>90</c:v>
                </c:pt>
                <c:pt idx="49">
                  <c:v>90</c:v>
                </c:pt>
                <c:pt idx="50">
                  <c:v>89.9</c:v>
                </c:pt>
                <c:pt idx="51">
                  <c:v>90</c:v>
                </c:pt>
                <c:pt idx="52">
                  <c:v>90</c:v>
                </c:pt>
                <c:pt idx="53">
                  <c:v>89.9</c:v>
                </c:pt>
                <c:pt idx="54">
                  <c:v>89.9</c:v>
                </c:pt>
                <c:pt idx="55">
                  <c:v>90</c:v>
                </c:pt>
                <c:pt idx="56">
                  <c:v>90</c:v>
                </c:pt>
                <c:pt idx="57">
                  <c:v>90</c:v>
                </c:pt>
                <c:pt idx="58">
                  <c:v>89.9</c:v>
                </c:pt>
                <c:pt idx="59">
                  <c:v>89.9</c:v>
                </c:pt>
                <c:pt idx="60">
                  <c:v>90</c:v>
                </c:pt>
                <c:pt idx="61">
                  <c:v>90</c:v>
                </c:pt>
                <c:pt idx="62">
                  <c:v>90</c:v>
                </c:pt>
                <c:pt idx="63">
                  <c:v>90</c:v>
                </c:pt>
                <c:pt idx="64">
                  <c:v>90</c:v>
                </c:pt>
                <c:pt idx="65">
                  <c:v>90</c:v>
                </c:pt>
                <c:pt idx="66">
                  <c:v>90</c:v>
                </c:pt>
                <c:pt idx="67">
                  <c:v>90</c:v>
                </c:pt>
                <c:pt idx="68">
                  <c:v>90</c:v>
                </c:pt>
                <c:pt idx="69">
                  <c:v>90</c:v>
                </c:pt>
                <c:pt idx="70">
                  <c:v>90</c:v>
                </c:pt>
                <c:pt idx="71">
                  <c:v>89.9</c:v>
                </c:pt>
                <c:pt idx="72">
                  <c:v>89.9</c:v>
                </c:pt>
                <c:pt idx="73">
                  <c:v>89.9</c:v>
                </c:pt>
                <c:pt idx="74">
                  <c:v>90</c:v>
                </c:pt>
                <c:pt idx="75">
                  <c:v>89.9</c:v>
                </c:pt>
                <c:pt idx="76">
                  <c:v>89.9</c:v>
                </c:pt>
                <c:pt idx="77">
                  <c:v>89.9</c:v>
                </c:pt>
                <c:pt idx="78">
                  <c:v>89.9</c:v>
                </c:pt>
                <c:pt idx="79">
                  <c:v>89.9</c:v>
                </c:pt>
                <c:pt idx="80">
                  <c:v>89.9</c:v>
                </c:pt>
                <c:pt idx="81">
                  <c:v>90</c:v>
                </c:pt>
                <c:pt idx="82">
                  <c:v>89.9</c:v>
                </c:pt>
                <c:pt idx="83">
                  <c:v>89.9</c:v>
                </c:pt>
                <c:pt idx="84">
                  <c:v>89.9</c:v>
                </c:pt>
                <c:pt idx="85">
                  <c:v>90</c:v>
                </c:pt>
                <c:pt idx="86">
                  <c:v>90</c:v>
                </c:pt>
                <c:pt idx="87">
                  <c:v>89.9</c:v>
                </c:pt>
                <c:pt idx="88">
                  <c:v>90</c:v>
                </c:pt>
                <c:pt idx="89">
                  <c:v>89.9</c:v>
                </c:pt>
                <c:pt idx="90">
                  <c:v>89.9</c:v>
                </c:pt>
                <c:pt idx="91">
                  <c:v>89.9</c:v>
                </c:pt>
                <c:pt idx="92">
                  <c:v>89.9</c:v>
                </c:pt>
                <c:pt idx="93">
                  <c:v>90</c:v>
                </c:pt>
                <c:pt idx="94">
                  <c:v>89.9</c:v>
                </c:pt>
                <c:pt idx="95">
                  <c:v>89.9</c:v>
                </c:pt>
                <c:pt idx="96">
                  <c:v>89.9</c:v>
                </c:pt>
                <c:pt idx="97">
                  <c:v>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283776"/>
        <c:axId val="216285568"/>
      </c:scatterChart>
      <c:valAx>
        <c:axId val="218233856"/>
        <c:scaling>
          <c:orientation val="minMax"/>
          <c:max val="10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6281856"/>
        <c:crosses val="autoZero"/>
        <c:crossBetween val="midCat"/>
        <c:majorUnit val="10"/>
        <c:minorUnit val="5"/>
      </c:valAx>
      <c:valAx>
        <c:axId val="216281856"/>
        <c:scaling>
          <c:orientation val="minMax"/>
          <c:max val="7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5400000" vert="horz"/>
              <a:lstStyle/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00" b="1" i="0" u="none" strike="noStrike" baseline="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Vs</a:t>
                </a:r>
                <a:r>
                  <a:rPr lang="ru-RU" sz="1200" b="1" i="0" u="none" strike="noStrike" baseline="0" dirty="0" smtClean="0">
                    <a:solidFill>
                      <a:srgbClr val="000000"/>
                    </a:solidFill>
                    <a:latin typeface="Arial"/>
                    <a:cs typeface="Arial"/>
                  </a:rPr>
                  <a:t> </a:t>
                </a:r>
                <a:r>
                  <a:rPr lang="ru-RU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(</a:t>
                </a:r>
                <a:r>
                  <a:rPr lang="ru-RU" sz="1200" b="1" i="0" u="none" strike="noStrike" baseline="0" dirty="0" err="1">
                    <a:solidFill>
                      <a:srgbClr val="000000"/>
                    </a:solidFill>
                    <a:latin typeface="Arial"/>
                    <a:cs typeface="Arial"/>
                  </a:rPr>
                  <a:t>cP</a:t>
                </a:r>
                <a:r>
                  <a:rPr lang="ru-RU" sz="1200" b="1" i="0" u="none" strike="noStrike" baseline="0" dirty="0">
                    <a:solidFill>
                      <a:srgbClr val="000000"/>
                    </a:solidFill>
                    <a:latin typeface="Arial"/>
                    <a:cs typeface="Arial"/>
                  </a:rPr>
                  <a:t>)</a:t>
                </a:r>
              </a:p>
            </c:rich>
          </c:tx>
          <c:layout>
            <c:manualLayout>
              <c:xMode val="edge"/>
              <c:yMode val="edge"/>
              <c:x val="2.7810654110631003E-3"/>
              <c:y val="0.416338784274737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8233856"/>
        <c:crosses val="autoZero"/>
        <c:crossBetween val="midCat"/>
        <c:majorUnit val="10"/>
        <c:minorUnit val="10"/>
      </c:valAx>
      <c:valAx>
        <c:axId val="216283776"/>
        <c:scaling>
          <c:orientation val="minMax"/>
        </c:scaling>
        <c:delete val="1"/>
        <c:axPos val="b"/>
        <c:majorTickMark val="out"/>
        <c:minorTickMark val="none"/>
        <c:tickLblPos val="nextTo"/>
        <c:crossAx val="216285568"/>
        <c:crosses val="autoZero"/>
        <c:crossBetween val="midCat"/>
      </c:valAx>
      <c:valAx>
        <c:axId val="216285568"/>
        <c:scaling>
          <c:orientation val="minMax"/>
          <c:max val="110"/>
          <c:min val="0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 sz="850" b="0" i="0" u="none" strike="noStrike" baseline="0" dirty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200" b="1" i="0" u="none" strike="noStrike" baseline="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Т </a:t>
                </a:r>
                <a:r>
                  <a:rPr lang="ru-RU" sz="1200" b="1" i="0" u="none" strike="noStrike" baseline="0" dirty="0">
                    <a:solidFill>
                      <a:srgbClr val="FF0000"/>
                    </a:solidFill>
                    <a:latin typeface="Arial"/>
                    <a:cs typeface="Arial"/>
                  </a:rPr>
                  <a:t>(°С)</a:t>
                </a:r>
              </a:p>
            </c:rich>
          </c:tx>
          <c:layout>
            <c:manualLayout>
              <c:xMode val="edge"/>
              <c:yMode val="edge"/>
              <c:x val="0.95795953526482758"/>
              <c:y val="0.40096845945901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6283776"/>
        <c:crosses val="max"/>
        <c:crossBetween val="midCat"/>
        <c:majorUnit val="10"/>
        <c:min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7270960899340837E-3"/>
          <c:y val="0.96050778957333249"/>
          <c:w val="0.96162356504394875"/>
          <c:h val="3.949221042666750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92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ru-RU" sz="1200" b="1" i="0" u="none" strike="noStrike" baseline="0" dirty="0">
                <a:solidFill>
                  <a:srgbClr val="000000"/>
                </a:solidFill>
                <a:latin typeface="Arial"/>
                <a:cs typeface="Arial"/>
              </a:rPr>
              <a:t>       </a:t>
            </a:r>
            <a:r>
              <a:rPr lang="ru-RU" sz="1200" b="1" i="0" u="none" strike="noStrike" baseline="0" dirty="0">
                <a:solidFill>
                  <a:srgbClr val="339966"/>
                </a:solidFill>
                <a:latin typeface="Arial"/>
                <a:cs typeface="Arial"/>
              </a:rPr>
              <a:t>6.0</a:t>
            </a:r>
            <a:r>
              <a:rPr lang="ru-RU" sz="1200" b="1" i="0" u="sng" strike="noStrike" baseline="0" dirty="0">
                <a:solidFill>
                  <a:srgbClr val="339966"/>
                </a:solidFill>
                <a:latin typeface="Arial"/>
                <a:cs typeface="Arial"/>
              </a:rPr>
              <a:t> </a:t>
            </a:r>
            <a:r>
              <a:rPr lang="ru-RU" sz="1200" b="1" i="0" u="sng" strike="noStrike" baseline="0" dirty="0" smtClean="0">
                <a:solidFill>
                  <a:srgbClr val="339966"/>
                </a:solidFill>
                <a:latin typeface="Arial"/>
                <a:cs typeface="Arial"/>
              </a:rPr>
              <a:t>к</a:t>
            </a:r>
            <a:r>
              <a:rPr lang="en-US" sz="1200" b="1" i="0" u="sng" strike="noStrike" baseline="0" dirty="0" smtClean="0">
                <a:solidFill>
                  <a:srgbClr val="339966"/>
                </a:solidFill>
                <a:latin typeface="Arial"/>
                <a:cs typeface="Arial"/>
              </a:rPr>
              <a:t>g</a:t>
            </a:r>
            <a:r>
              <a:rPr lang="ru-RU" sz="1200" b="1" i="0" u="sng" strike="noStrike" baseline="0" dirty="0" smtClean="0">
                <a:solidFill>
                  <a:srgbClr val="339966"/>
                </a:solidFill>
                <a:latin typeface="Arial"/>
                <a:cs typeface="Arial"/>
              </a:rPr>
              <a:t>/м3 </a:t>
            </a:r>
            <a:r>
              <a:rPr lang="en-US" sz="1200" b="1" i="0" u="sng" strike="noStrike" baseline="0" dirty="0" err="1" smtClean="0">
                <a:solidFill>
                  <a:srgbClr val="339966"/>
                </a:solidFill>
                <a:latin typeface="Arial"/>
                <a:cs typeface="Arial"/>
              </a:rPr>
              <a:t>gelant</a:t>
            </a:r>
            <a:r>
              <a:rPr lang="ru-RU" sz="1200" b="1" i="0" u="sng" strike="noStrike" baseline="0" dirty="0" smtClean="0">
                <a:solidFill>
                  <a:srgbClr val="339966"/>
                </a:solidFill>
                <a:latin typeface="Arial"/>
                <a:cs typeface="Arial"/>
              </a:rPr>
              <a:t>; </a:t>
            </a:r>
            <a:r>
              <a:rPr lang="ru-RU" sz="1200" b="1" i="0" u="none" strike="noStrike" baseline="0" dirty="0">
                <a:solidFill>
                  <a:srgbClr val="0000FF"/>
                </a:solidFill>
                <a:latin typeface="Arial"/>
                <a:cs typeface="Arial"/>
              </a:rPr>
              <a:t>2.4 </a:t>
            </a:r>
            <a:r>
              <a:rPr lang="en-US" sz="1200" b="1" i="0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l</a:t>
            </a:r>
            <a:r>
              <a:rPr lang="ru-RU" sz="1200" b="1" i="0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/м3 </a:t>
            </a:r>
            <a:r>
              <a:rPr lang="en-US" sz="1200" b="1" i="0" u="none" strike="noStrike" baseline="0" dirty="0" err="1" smtClean="0">
                <a:solidFill>
                  <a:srgbClr val="0000FF"/>
                </a:solidFill>
                <a:latin typeface="Arial"/>
                <a:cs typeface="Arial"/>
              </a:rPr>
              <a:t>crosslinker</a:t>
            </a:r>
            <a:r>
              <a:rPr lang="ru-RU" sz="1200" b="1" i="0" u="none" strike="noStrike" baseline="0" dirty="0" smtClean="0">
                <a:solidFill>
                  <a:srgbClr val="0000FF"/>
                </a:solidFill>
                <a:latin typeface="Arial"/>
                <a:cs typeface="Arial"/>
              </a:rPr>
              <a:t>;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ru-RU" sz="12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90</a:t>
            </a:r>
            <a:r>
              <a:rPr lang="ru-RU" sz="1200" b="1" i="0" u="none" strike="noStrike" baseline="30000" dirty="0" smtClean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ru-RU" sz="12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C</a:t>
            </a:r>
          </a:p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 sz="1200" b="1" i="0" u="none" strike="noStrike" baseline="0" dirty="0">
              <a:solidFill>
                <a:srgbClr val="FF0000"/>
              </a:solidFill>
              <a:latin typeface="Arial"/>
              <a:cs typeface="Arial"/>
            </a:endParaRPr>
          </a:p>
        </c:rich>
      </c:tx>
      <c:layout>
        <c:manualLayout>
          <c:xMode val="edge"/>
          <c:yMode val="edge"/>
          <c:x val="0.12338992815940805"/>
          <c:y val="4.7808473955568713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9186347933659464E-2"/>
          <c:y val="0.10547558207818179"/>
          <c:w val="0.84723415830418369"/>
          <c:h val="0.7427218231790671"/>
        </c:manualLayout>
      </c:layout>
      <c:scatterChart>
        <c:scatterStyle val="lineMarker"/>
        <c:varyColors val="0"/>
        <c:ser>
          <c:idx val="4"/>
          <c:order val="0"/>
          <c:tx>
            <c:v>Без брейкера</c:v>
          </c:tx>
          <c:spPr>
            <a:ln w="3810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xVal>
            <c:strRef>
              <c:f>'Без брейкера'!$L$27:$L$127</c:f>
              <c:strCache>
                <c:ptCount val="99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  <c:pt idx="98">
                  <c:v>01:39:00</c:v>
                </c:pt>
              </c:strCache>
            </c:strRef>
          </c:xVal>
          <c:yVal>
            <c:numRef>
              <c:f>'Без брейкера'!$A$27:$A$127</c:f>
              <c:numCache>
                <c:formatCode>0.0</c:formatCode>
                <c:ptCount val="101"/>
                <c:pt idx="0">
                  <c:v>66.3</c:v>
                </c:pt>
                <c:pt idx="1">
                  <c:v>52.2</c:v>
                </c:pt>
                <c:pt idx="2">
                  <c:v>45.2</c:v>
                </c:pt>
                <c:pt idx="3">
                  <c:v>45.2</c:v>
                </c:pt>
                <c:pt idx="4">
                  <c:v>38.1</c:v>
                </c:pt>
                <c:pt idx="5">
                  <c:v>38.1</c:v>
                </c:pt>
                <c:pt idx="6">
                  <c:v>45.2</c:v>
                </c:pt>
                <c:pt idx="7">
                  <c:v>41.7</c:v>
                </c:pt>
                <c:pt idx="8">
                  <c:v>38.1</c:v>
                </c:pt>
                <c:pt idx="9">
                  <c:v>38.1</c:v>
                </c:pt>
                <c:pt idx="10">
                  <c:v>35.200000000000003</c:v>
                </c:pt>
                <c:pt idx="11">
                  <c:v>33.1</c:v>
                </c:pt>
                <c:pt idx="12">
                  <c:v>34.700000000000003</c:v>
                </c:pt>
                <c:pt idx="13">
                  <c:v>34.700000000000003</c:v>
                </c:pt>
                <c:pt idx="14">
                  <c:v>35.6</c:v>
                </c:pt>
                <c:pt idx="15">
                  <c:v>34.700000000000003</c:v>
                </c:pt>
                <c:pt idx="16">
                  <c:v>33.1</c:v>
                </c:pt>
                <c:pt idx="17">
                  <c:v>33.1</c:v>
                </c:pt>
                <c:pt idx="18">
                  <c:v>34.700000000000003</c:v>
                </c:pt>
                <c:pt idx="19">
                  <c:v>35.1</c:v>
                </c:pt>
                <c:pt idx="20">
                  <c:v>36.700000000000003</c:v>
                </c:pt>
                <c:pt idx="21">
                  <c:v>35.1</c:v>
                </c:pt>
                <c:pt idx="22">
                  <c:v>36.700000000000003</c:v>
                </c:pt>
                <c:pt idx="23">
                  <c:v>33.700000000000003</c:v>
                </c:pt>
                <c:pt idx="24">
                  <c:v>31.7</c:v>
                </c:pt>
                <c:pt idx="25">
                  <c:v>31.7</c:v>
                </c:pt>
                <c:pt idx="26">
                  <c:v>33.200000000000003</c:v>
                </c:pt>
                <c:pt idx="27">
                  <c:v>31.700000000000003</c:v>
                </c:pt>
                <c:pt idx="28">
                  <c:v>33.700000000000003</c:v>
                </c:pt>
                <c:pt idx="29">
                  <c:v>31.700000000000003</c:v>
                </c:pt>
                <c:pt idx="30">
                  <c:v>31.700000000000003</c:v>
                </c:pt>
                <c:pt idx="31">
                  <c:v>33.200000000000003</c:v>
                </c:pt>
                <c:pt idx="32">
                  <c:v>31.7</c:v>
                </c:pt>
                <c:pt idx="33">
                  <c:v>30.1</c:v>
                </c:pt>
                <c:pt idx="34">
                  <c:v>31.7</c:v>
                </c:pt>
                <c:pt idx="35">
                  <c:v>30.1</c:v>
                </c:pt>
                <c:pt idx="36">
                  <c:v>31.7</c:v>
                </c:pt>
                <c:pt idx="37">
                  <c:v>32.700000000000003</c:v>
                </c:pt>
                <c:pt idx="38">
                  <c:v>31.7</c:v>
                </c:pt>
                <c:pt idx="39">
                  <c:v>32.700000000000003</c:v>
                </c:pt>
                <c:pt idx="40">
                  <c:v>31.7</c:v>
                </c:pt>
                <c:pt idx="41">
                  <c:v>33.700000000000003</c:v>
                </c:pt>
                <c:pt idx="42">
                  <c:v>31.7</c:v>
                </c:pt>
                <c:pt idx="43">
                  <c:v>32.700000000000003</c:v>
                </c:pt>
                <c:pt idx="44">
                  <c:v>31.7</c:v>
                </c:pt>
                <c:pt idx="45">
                  <c:v>33.700000000000003</c:v>
                </c:pt>
                <c:pt idx="46">
                  <c:v>31.7</c:v>
                </c:pt>
                <c:pt idx="47">
                  <c:v>31.7</c:v>
                </c:pt>
                <c:pt idx="48">
                  <c:v>33.1</c:v>
                </c:pt>
                <c:pt idx="49">
                  <c:v>31.7</c:v>
                </c:pt>
                <c:pt idx="50">
                  <c:v>30.3</c:v>
                </c:pt>
                <c:pt idx="51">
                  <c:v>31.7</c:v>
                </c:pt>
                <c:pt idx="52">
                  <c:v>32.200000000000003</c:v>
                </c:pt>
                <c:pt idx="53">
                  <c:v>31.1</c:v>
                </c:pt>
                <c:pt idx="54">
                  <c:v>33.200000000000003</c:v>
                </c:pt>
                <c:pt idx="55">
                  <c:v>31.7</c:v>
                </c:pt>
                <c:pt idx="56">
                  <c:v>33.200000000000003</c:v>
                </c:pt>
                <c:pt idx="57">
                  <c:v>31.7</c:v>
                </c:pt>
                <c:pt idx="58">
                  <c:v>32.700000000000003</c:v>
                </c:pt>
                <c:pt idx="59">
                  <c:v>31.7</c:v>
                </c:pt>
                <c:pt idx="60">
                  <c:v>31.7</c:v>
                </c:pt>
                <c:pt idx="61">
                  <c:v>30.1</c:v>
                </c:pt>
                <c:pt idx="62">
                  <c:v>31.7</c:v>
                </c:pt>
                <c:pt idx="63">
                  <c:v>30.7</c:v>
                </c:pt>
                <c:pt idx="64">
                  <c:v>32.1</c:v>
                </c:pt>
                <c:pt idx="65">
                  <c:v>31.7</c:v>
                </c:pt>
                <c:pt idx="66">
                  <c:v>30.1</c:v>
                </c:pt>
                <c:pt idx="67">
                  <c:v>31.7</c:v>
                </c:pt>
                <c:pt idx="68">
                  <c:v>32.700000000000003</c:v>
                </c:pt>
                <c:pt idx="69">
                  <c:v>31.7</c:v>
                </c:pt>
                <c:pt idx="70">
                  <c:v>30.7</c:v>
                </c:pt>
                <c:pt idx="71">
                  <c:v>31.7</c:v>
                </c:pt>
                <c:pt idx="72">
                  <c:v>31.200000000000003</c:v>
                </c:pt>
                <c:pt idx="73">
                  <c:v>30.2</c:v>
                </c:pt>
                <c:pt idx="74">
                  <c:v>29.2</c:v>
                </c:pt>
                <c:pt idx="75">
                  <c:v>31.200000000000003</c:v>
                </c:pt>
                <c:pt idx="76">
                  <c:v>30.2</c:v>
                </c:pt>
                <c:pt idx="77">
                  <c:v>31.200000000000003</c:v>
                </c:pt>
                <c:pt idx="78">
                  <c:v>30.2</c:v>
                </c:pt>
                <c:pt idx="79">
                  <c:v>31.6</c:v>
                </c:pt>
                <c:pt idx="80">
                  <c:v>30.2</c:v>
                </c:pt>
                <c:pt idx="81">
                  <c:v>31.200000000000003</c:v>
                </c:pt>
                <c:pt idx="82">
                  <c:v>30.2</c:v>
                </c:pt>
                <c:pt idx="83">
                  <c:v>31.700000000000003</c:v>
                </c:pt>
                <c:pt idx="84">
                  <c:v>30.6</c:v>
                </c:pt>
                <c:pt idx="85">
                  <c:v>31.700000000000003</c:v>
                </c:pt>
                <c:pt idx="86">
                  <c:v>30.2</c:v>
                </c:pt>
                <c:pt idx="87">
                  <c:v>31.700000000000003</c:v>
                </c:pt>
                <c:pt idx="88">
                  <c:v>30.2</c:v>
                </c:pt>
                <c:pt idx="89">
                  <c:v>31.200000000000003</c:v>
                </c:pt>
                <c:pt idx="90">
                  <c:v>30.2</c:v>
                </c:pt>
                <c:pt idx="91">
                  <c:v>31.200000000000003</c:v>
                </c:pt>
                <c:pt idx="92">
                  <c:v>31.6</c:v>
                </c:pt>
                <c:pt idx="93">
                  <c:v>29.2</c:v>
                </c:pt>
                <c:pt idx="94">
                  <c:v>31.700000000000003</c:v>
                </c:pt>
                <c:pt idx="95">
                  <c:v>30.2</c:v>
                </c:pt>
                <c:pt idx="96">
                  <c:v>31.200000000000003</c:v>
                </c:pt>
                <c:pt idx="97">
                  <c:v>30.2</c:v>
                </c:pt>
                <c:pt idx="98">
                  <c:v>31.200000000000003</c:v>
                </c:pt>
              </c:numCache>
            </c:numRef>
          </c:yVal>
          <c:smooth val="1"/>
        </c:ser>
        <c:ser>
          <c:idx val="0"/>
          <c:order val="1"/>
          <c:tx>
            <c:v>0.05 кг/м3 WBCapHT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strRef>
              <c:f>'0.05 kg WBCapHT'!$L$27:$L$759</c:f>
              <c:strCache>
                <c:ptCount val="120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  <c:pt idx="98">
                  <c:v>01:39:00</c:v>
                </c:pt>
                <c:pt idx="99">
                  <c:v>01:40:00</c:v>
                </c:pt>
                <c:pt idx="100">
                  <c:v>01:41:00</c:v>
                </c:pt>
                <c:pt idx="101">
                  <c:v>01:42:00</c:v>
                </c:pt>
                <c:pt idx="102">
                  <c:v>01:43:00</c:v>
                </c:pt>
                <c:pt idx="103">
                  <c:v>01:44:00</c:v>
                </c:pt>
                <c:pt idx="104">
                  <c:v>01:45:00</c:v>
                </c:pt>
                <c:pt idx="105">
                  <c:v>01:46:00</c:v>
                </c:pt>
                <c:pt idx="106">
                  <c:v>01:47:00</c:v>
                </c:pt>
                <c:pt idx="107">
                  <c:v>01:48:00</c:v>
                </c:pt>
                <c:pt idx="108">
                  <c:v>01:49:00</c:v>
                </c:pt>
                <c:pt idx="109">
                  <c:v>01:50:00</c:v>
                </c:pt>
                <c:pt idx="110">
                  <c:v>01:51:00</c:v>
                </c:pt>
                <c:pt idx="111">
                  <c:v>01:52:00</c:v>
                </c:pt>
                <c:pt idx="112">
                  <c:v>01:53:00</c:v>
                </c:pt>
                <c:pt idx="113">
                  <c:v>01:54:00</c:v>
                </c:pt>
                <c:pt idx="114">
                  <c:v>01:55:00</c:v>
                </c:pt>
                <c:pt idx="115">
                  <c:v>01:56:00</c:v>
                </c:pt>
                <c:pt idx="116">
                  <c:v>01:57:00</c:v>
                </c:pt>
                <c:pt idx="117">
                  <c:v>01:58:00</c:v>
                </c:pt>
                <c:pt idx="118">
                  <c:v>01:59:00</c:v>
                </c:pt>
                <c:pt idx="119">
                  <c:v>02:00:00</c:v>
                </c:pt>
              </c:strCache>
            </c:strRef>
          </c:xVal>
          <c:yVal>
            <c:numRef>
              <c:f>'0.05 kg WBCapHT'!$A$27:$A$759</c:f>
              <c:numCache>
                <c:formatCode>0.0</c:formatCode>
                <c:ptCount val="733"/>
                <c:pt idx="0">
                  <c:v>68.599999999999994</c:v>
                </c:pt>
                <c:pt idx="1">
                  <c:v>54.2</c:v>
                </c:pt>
                <c:pt idx="2">
                  <c:v>46.9</c:v>
                </c:pt>
                <c:pt idx="3">
                  <c:v>45.9</c:v>
                </c:pt>
                <c:pt idx="4">
                  <c:v>44.3</c:v>
                </c:pt>
                <c:pt idx="5">
                  <c:v>43.3</c:v>
                </c:pt>
                <c:pt idx="6">
                  <c:v>42.3</c:v>
                </c:pt>
                <c:pt idx="7">
                  <c:v>44.3</c:v>
                </c:pt>
                <c:pt idx="8">
                  <c:v>42.3</c:v>
                </c:pt>
                <c:pt idx="9">
                  <c:v>41.3</c:v>
                </c:pt>
                <c:pt idx="10">
                  <c:v>43.3</c:v>
                </c:pt>
                <c:pt idx="11">
                  <c:v>39.700000000000003</c:v>
                </c:pt>
                <c:pt idx="12">
                  <c:v>37.700000000000003</c:v>
                </c:pt>
                <c:pt idx="13">
                  <c:v>39.700000000000003</c:v>
                </c:pt>
                <c:pt idx="14">
                  <c:v>36.700000000000003</c:v>
                </c:pt>
                <c:pt idx="15">
                  <c:v>33.299999999999997</c:v>
                </c:pt>
                <c:pt idx="16">
                  <c:v>36.700000000000003</c:v>
                </c:pt>
                <c:pt idx="17">
                  <c:v>35.700000000000003</c:v>
                </c:pt>
                <c:pt idx="18">
                  <c:v>33.700000000000003</c:v>
                </c:pt>
                <c:pt idx="19">
                  <c:v>35.700000000000003</c:v>
                </c:pt>
                <c:pt idx="20">
                  <c:v>33.700000000000003</c:v>
                </c:pt>
                <c:pt idx="21">
                  <c:v>34.700000000000003</c:v>
                </c:pt>
                <c:pt idx="22">
                  <c:v>33.700000000000003</c:v>
                </c:pt>
                <c:pt idx="23">
                  <c:v>32.1</c:v>
                </c:pt>
                <c:pt idx="24">
                  <c:v>34.1</c:v>
                </c:pt>
                <c:pt idx="25">
                  <c:v>32.1</c:v>
                </c:pt>
                <c:pt idx="26">
                  <c:v>32.5</c:v>
                </c:pt>
                <c:pt idx="27">
                  <c:v>31.1</c:v>
                </c:pt>
                <c:pt idx="28">
                  <c:v>32.5</c:v>
                </c:pt>
                <c:pt idx="29">
                  <c:v>31.5</c:v>
                </c:pt>
                <c:pt idx="30">
                  <c:v>30.5</c:v>
                </c:pt>
                <c:pt idx="31">
                  <c:v>32.5</c:v>
                </c:pt>
                <c:pt idx="32">
                  <c:v>31.2</c:v>
                </c:pt>
                <c:pt idx="33">
                  <c:v>32.5</c:v>
                </c:pt>
                <c:pt idx="34">
                  <c:v>31.5</c:v>
                </c:pt>
                <c:pt idx="35">
                  <c:v>30.9</c:v>
                </c:pt>
                <c:pt idx="36">
                  <c:v>31.9</c:v>
                </c:pt>
                <c:pt idx="37">
                  <c:v>28.9</c:v>
                </c:pt>
                <c:pt idx="38">
                  <c:v>29.9</c:v>
                </c:pt>
                <c:pt idx="39">
                  <c:v>27.2</c:v>
                </c:pt>
                <c:pt idx="40">
                  <c:v>25.2</c:v>
                </c:pt>
                <c:pt idx="41">
                  <c:v>26.2</c:v>
                </c:pt>
                <c:pt idx="42">
                  <c:v>28.9</c:v>
                </c:pt>
                <c:pt idx="43">
                  <c:v>25.2</c:v>
                </c:pt>
                <c:pt idx="44">
                  <c:v>27.2</c:v>
                </c:pt>
                <c:pt idx="45">
                  <c:v>26.2</c:v>
                </c:pt>
                <c:pt idx="46">
                  <c:v>25.2</c:v>
                </c:pt>
                <c:pt idx="47">
                  <c:v>23.6</c:v>
                </c:pt>
                <c:pt idx="48">
                  <c:v>24</c:v>
                </c:pt>
                <c:pt idx="49">
                  <c:v>22.2</c:v>
                </c:pt>
                <c:pt idx="50">
                  <c:v>21.6</c:v>
                </c:pt>
                <c:pt idx="51">
                  <c:v>23.6</c:v>
                </c:pt>
                <c:pt idx="52">
                  <c:v>20.6</c:v>
                </c:pt>
                <c:pt idx="53">
                  <c:v>22.6</c:v>
                </c:pt>
                <c:pt idx="54">
                  <c:v>21.6</c:v>
                </c:pt>
                <c:pt idx="55">
                  <c:v>23.2</c:v>
                </c:pt>
                <c:pt idx="56">
                  <c:v>20.9</c:v>
                </c:pt>
                <c:pt idx="57">
                  <c:v>21.6</c:v>
                </c:pt>
                <c:pt idx="58">
                  <c:v>20.6</c:v>
                </c:pt>
                <c:pt idx="59">
                  <c:v>22.6</c:v>
                </c:pt>
                <c:pt idx="60">
                  <c:v>21.6</c:v>
                </c:pt>
                <c:pt idx="61">
                  <c:v>19.600000000000001</c:v>
                </c:pt>
                <c:pt idx="62">
                  <c:v>21</c:v>
                </c:pt>
                <c:pt idx="63">
                  <c:v>20.6</c:v>
                </c:pt>
                <c:pt idx="64">
                  <c:v>22.6</c:v>
                </c:pt>
                <c:pt idx="65">
                  <c:v>20.6</c:v>
                </c:pt>
                <c:pt idx="66">
                  <c:v>21.9</c:v>
                </c:pt>
                <c:pt idx="67">
                  <c:v>22.6</c:v>
                </c:pt>
                <c:pt idx="68">
                  <c:v>21.2</c:v>
                </c:pt>
                <c:pt idx="69">
                  <c:v>20.6</c:v>
                </c:pt>
                <c:pt idx="70">
                  <c:v>22</c:v>
                </c:pt>
                <c:pt idx="71">
                  <c:v>20.9</c:v>
                </c:pt>
                <c:pt idx="72">
                  <c:v>21.6</c:v>
                </c:pt>
                <c:pt idx="73">
                  <c:v>22.6</c:v>
                </c:pt>
                <c:pt idx="74">
                  <c:v>20.6</c:v>
                </c:pt>
                <c:pt idx="75">
                  <c:v>21.6</c:v>
                </c:pt>
                <c:pt idx="76">
                  <c:v>19</c:v>
                </c:pt>
                <c:pt idx="77">
                  <c:v>20.6</c:v>
                </c:pt>
                <c:pt idx="78">
                  <c:v>18.600000000000001</c:v>
                </c:pt>
                <c:pt idx="79">
                  <c:v>21</c:v>
                </c:pt>
                <c:pt idx="80">
                  <c:v>19.600000000000001</c:v>
                </c:pt>
                <c:pt idx="81">
                  <c:v>18</c:v>
                </c:pt>
                <c:pt idx="82">
                  <c:v>20.6</c:v>
                </c:pt>
                <c:pt idx="83">
                  <c:v>21.6</c:v>
                </c:pt>
                <c:pt idx="84">
                  <c:v>20.3</c:v>
                </c:pt>
                <c:pt idx="85">
                  <c:v>19</c:v>
                </c:pt>
                <c:pt idx="86">
                  <c:v>21</c:v>
                </c:pt>
                <c:pt idx="87">
                  <c:v>19.600000000000001</c:v>
                </c:pt>
                <c:pt idx="88">
                  <c:v>17.600000000000001</c:v>
                </c:pt>
                <c:pt idx="89">
                  <c:v>19</c:v>
                </c:pt>
                <c:pt idx="90">
                  <c:v>18</c:v>
                </c:pt>
                <c:pt idx="91">
                  <c:v>19.5</c:v>
                </c:pt>
                <c:pt idx="92">
                  <c:v>17.600000000000001</c:v>
                </c:pt>
                <c:pt idx="93">
                  <c:v>18.600000000000001</c:v>
                </c:pt>
                <c:pt idx="94">
                  <c:v>16.600000000000001</c:v>
                </c:pt>
                <c:pt idx="95">
                  <c:v>19.600000000000001</c:v>
                </c:pt>
                <c:pt idx="96">
                  <c:v>18</c:v>
                </c:pt>
                <c:pt idx="97">
                  <c:v>18.7</c:v>
                </c:pt>
                <c:pt idx="98">
                  <c:v>16</c:v>
                </c:pt>
                <c:pt idx="99">
                  <c:v>17</c:v>
                </c:pt>
                <c:pt idx="100">
                  <c:v>15</c:v>
                </c:pt>
                <c:pt idx="101">
                  <c:v>16.600000000000001</c:v>
                </c:pt>
                <c:pt idx="102">
                  <c:v>15.5</c:v>
                </c:pt>
                <c:pt idx="103">
                  <c:v>17</c:v>
                </c:pt>
                <c:pt idx="104">
                  <c:v>16</c:v>
                </c:pt>
                <c:pt idx="105">
                  <c:v>18</c:v>
                </c:pt>
                <c:pt idx="106">
                  <c:v>17</c:v>
                </c:pt>
                <c:pt idx="107">
                  <c:v>14.4</c:v>
                </c:pt>
                <c:pt idx="108">
                  <c:v>16.399999999999999</c:v>
                </c:pt>
                <c:pt idx="109">
                  <c:v>14.4</c:v>
                </c:pt>
                <c:pt idx="110">
                  <c:v>15.4</c:v>
                </c:pt>
                <c:pt idx="111">
                  <c:v>13.4</c:v>
                </c:pt>
                <c:pt idx="112">
                  <c:v>14.4</c:v>
                </c:pt>
                <c:pt idx="113">
                  <c:v>12.4</c:v>
                </c:pt>
                <c:pt idx="114">
                  <c:v>13.4</c:v>
                </c:pt>
                <c:pt idx="115">
                  <c:v>15.4</c:v>
                </c:pt>
                <c:pt idx="116">
                  <c:v>14.4</c:v>
                </c:pt>
                <c:pt idx="117">
                  <c:v>13.4</c:v>
                </c:pt>
                <c:pt idx="118">
                  <c:v>14.4</c:v>
                </c:pt>
                <c:pt idx="119">
                  <c:v>12.4</c:v>
                </c:pt>
              </c:numCache>
            </c:numRef>
          </c:yVal>
          <c:smooth val="1"/>
        </c:ser>
        <c:ser>
          <c:idx val="2"/>
          <c:order val="2"/>
          <c:tx>
            <c:v>0.1 кг/м3 WBCapHT</c:v>
          </c:tx>
          <c:spPr>
            <a:ln w="38100" cap="rnd">
              <a:solidFill>
                <a:srgbClr val="19B320"/>
              </a:solidFill>
            </a:ln>
          </c:spPr>
          <c:marker>
            <c:symbol val="none"/>
          </c:marker>
          <c:xVal>
            <c:strRef>
              <c:f>'0.1 kg WBCapHT'!$L$27:$L$1073</c:f>
              <c:strCache>
                <c:ptCount val="112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  <c:pt idx="98">
                  <c:v>01:39:00</c:v>
                </c:pt>
                <c:pt idx="99">
                  <c:v>01:40:00</c:v>
                </c:pt>
                <c:pt idx="100">
                  <c:v>01:41:00</c:v>
                </c:pt>
                <c:pt idx="101">
                  <c:v>01:42:00</c:v>
                </c:pt>
                <c:pt idx="102">
                  <c:v>01:43:00</c:v>
                </c:pt>
                <c:pt idx="103">
                  <c:v>01:44:00</c:v>
                </c:pt>
                <c:pt idx="104">
                  <c:v>01:45:00</c:v>
                </c:pt>
                <c:pt idx="105">
                  <c:v>01:46:00</c:v>
                </c:pt>
                <c:pt idx="106">
                  <c:v>01:47:00</c:v>
                </c:pt>
                <c:pt idx="107">
                  <c:v>01:48:00</c:v>
                </c:pt>
                <c:pt idx="108">
                  <c:v>01:49:00</c:v>
                </c:pt>
                <c:pt idx="109">
                  <c:v>01:50:00</c:v>
                </c:pt>
                <c:pt idx="110">
                  <c:v>01:51:00</c:v>
                </c:pt>
                <c:pt idx="111">
                  <c:v>01:52:00</c:v>
                </c:pt>
              </c:strCache>
            </c:strRef>
          </c:xVal>
          <c:yVal>
            <c:numRef>
              <c:f>'0.1 kg WBCapHT'!$A$27:$A$1073</c:f>
              <c:numCache>
                <c:formatCode>0.0</c:formatCode>
                <c:ptCount val="1047"/>
                <c:pt idx="0">
                  <c:v>66.900000000000006</c:v>
                </c:pt>
                <c:pt idx="1">
                  <c:v>45.8</c:v>
                </c:pt>
                <c:pt idx="2">
                  <c:v>42.2</c:v>
                </c:pt>
                <c:pt idx="3">
                  <c:v>35.200000000000003</c:v>
                </c:pt>
                <c:pt idx="4">
                  <c:v>37.200000000000003</c:v>
                </c:pt>
                <c:pt idx="5">
                  <c:v>31.7</c:v>
                </c:pt>
                <c:pt idx="6">
                  <c:v>33.700000000000003</c:v>
                </c:pt>
                <c:pt idx="7">
                  <c:v>31.7</c:v>
                </c:pt>
                <c:pt idx="8">
                  <c:v>32.700000000000003</c:v>
                </c:pt>
                <c:pt idx="9">
                  <c:v>35.200000000000003</c:v>
                </c:pt>
                <c:pt idx="10">
                  <c:v>31.7</c:v>
                </c:pt>
                <c:pt idx="11">
                  <c:v>33.1</c:v>
                </c:pt>
                <c:pt idx="12">
                  <c:v>35.200000000000003</c:v>
                </c:pt>
                <c:pt idx="13">
                  <c:v>31.7</c:v>
                </c:pt>
                <c:pt idx="14">
                  <c:v>33.700000000000003</c:v>
                </c:pt>
                <c:pt idx="15">
                  <c:v>31.7</c:v>
                </c:pt>
                <c:pt idx="16">
                  <c:v>32.700000000000003</c:v>
                </c:pt>
                <c:pt idx="17">
                  <c:v>35.200000000000003</c:v>
                </c:pt>
                <c:pt idx="18">
                  <c:v>33.700000000000003</c:v>
                </c:pt>
                <c:pt idx="19">
                  <c:v>31.7</c:v>
                </c:pt>
                <c:pt idx="20">
                  <c:v>32.700000000000003</c:v>
                </c:pt>
                <c:pt idx="21">
                  <c:v>31.7</c:v>
                </c:pt>
                <c:pt idx="22">
                  <c:v>34.700000000000003</c:v>
                </c:pt>
                <c:pt idx="23">
                  <c:v>32.700000000000003</c:v>
                </c:pt>
                <c:pt idx="24">
                  <c:v>33.1</c:v>
                </c:pt>
                <c:pt idx="25">
                  <c:v>30.1</c:v>
                </c:pt>
                <c:pt idx="26">
                  <c:v>31.7</c:v>
                </c:pt>
                <c:pt idx="27">
                  <c:v>29.6</c:v>
                </c:pt>
                <c:pt idx="28">
                  <c:v>31.7</c:v>
                </c:pt>
                <c:pt idx="29">
                  <c:v>28.7</c:v>
                </c:pt>
                <c:pt idx="30">
                  <c:v>30.1</c:v>
                </c:pt>
                <c:pt idx="31">
                  <c:v>26.1</c:v>
                </c:pt>
                <c:pt idx="32">
                  <c:v>28.9</c:v>
                </c:pt>
                <c:pt idx="33">
                  <c:v>27.7</c:v>
                </c:pt>
                <c:pt idx="34">
                  <c:v>29.7</c:v>
                </c:pt>
                <c:pt idx="35">
                  <c:v>27.1</c:v>
                </c:pt>
                <c:pt idx="36">
                  <c:v>28.1</c:v>
                </c:pt>
                <c:pt idx="37">
                  <c:v>26.5</c:v>
                </c:pt>
                <c:pt idx="38">
                  <c:v>28.1</c:v>
                </c:pt>
                <c:pt idx="39">
                  <c:v>25.1</c:v>
                </c:pt>
                <c:pt idx="40">
                  <c:v>26.1</c:v>
                </c:pt>
                <c:pt idx="41">
                  <c:v>23.1</c:v>
                </c:pt>
                <c:pt idx="42">
                  <c:v>25.1</c:v>
                </c:pt>
                <c:pt idx="43">
                  <c:v>24.1</c:v>
                </c:pt>
                <c:pt idx="44">
                  <c:v>25.1</c:v>
                </c:pt>
                <c:pt idx="45">
                  <c:v>23.6</c:v>
                </c:pt>
                <c:pt idx="46">
                  <c:v>22.1</c:v>
                </c:pt>
                <c:pt idx="47">
                  <c:v>24.1</c:v>
                </c:pt>
                <c:pt idx="48">
                  <c:v>21.1</c:v>
                </c:pt>
                <c:pt idx="49">
                  <c:v>22.6</c:v>
                </c:pt>
                <c:pt idx="50">
                  <c:v>20.6</c:v>
                </c:pt>
                <c:pt idx="51">
                  <c:v>21.6</c:v>
                </c:pt>
                <c:pt idx="52">
                  <c:v>20.100000000000001</c:v>
                </c:pt>
                <c:pt idx="53">
                  <c:v>24.6</c:v>
                </c:pt>
                <c:pt idx="54">
                  <c:v>20.100000000000001</c:v>
                </c:pt>
                <c:pt idx="55">
                  <c:v>20.6</c:v>
                </c:pt>
                <c:pt idx="56">
                  <c:v>18.600000000000001</c:v>
                </c:pt>
                <c:pt idx="57">
                  <c:v>20</c:v>
                </c:pt>
                <c:pt idx="58">
                  <c:v>18</c:v>
                </c:pt>
                <c:pt idx="59">
                  <c:v>19</c:v>
                </c:pt>
                <c:pt idx="60">
                  <c:v>15.6</c:v>
                </c:pt>
                <c:pt idx="61">
                  <c:v>18</c:v>
                </c:pt>
                <c:pt idx="62">
                  <c:v>16</c:v>
                </c:pt>
                <c:pt idx="63">
                  <c:v>16.5</c:v>
                </c:pt>
                <c:pt idx="64">
                  <c:v>14.6</c:v>
                </c:pt>
                <c:pt idx="65">
                  <c:v>15</c:v>
                </c:pt>
                <c:pt idx="66">
                  <c:v>14</c:v>
                </c:pt>
                <c:pt idx="67">
                  <c:v>16.600000000000001</c:v>
                </c:pt>
                <c:pt idx="68">
                  <c:v>17.600000000000001</c:v>
                </c:pt>
                <c:pt idx="69">
                  <c:v>14.5</c:v>
                </c:pt>
                <c:pt idx="70">
                  <c:v>15</c:v>
                </c:pt>
                <c:pt idx="71">
                  <c:v>13.5</c:v>
                </c:pt>
                <c:pt idx="72">
                  <c:v>14</c:v>
                </c:pt>
                <c:pt idx="73">
                  <c:v>12</c:v>
                </c:pt>
                <c:pt idx="74">
                  <c:v>14</c:v>
                </c:pt>
                <c:pt idx="75">
                  <c:v>11.5</c:v>
                </c:pt>
                <c:pt idx="76">
                  <c:v>13</c:v>
                </c:pt>
                <c:pt idx="77">
                  <c:v>9</c:v>
                </c:pt>
                <c:pt idx="78">
                  <c:v>11.5</c:v>
                </c:pt>
                <c:pt idx="79">
                  <c:v>10.5</c:v>
                </c:pt>
                <c:pt idx="80">
                  <c:v>14</c:v>
                </c:pt>
                <c:pt idx="81">
                  <c:v>10</c:v>
                </c:pt>
                <c:pt idx="82">
                  <c:v>12</c:v>
                </c:pt>
                <c:pt idx="83">
                  <c:v>8.5</c:v>
                </c:pt>
                <c:pt idx="84">
                  <c:v>10.5</c:v>
                </c:pt>
                <c:pt idx="85">
                  <c:v>9</c:v>
                </c:pt>
                <c:pt idx="86">
                  <c:v>11</c:v>
                </c:pt>
                <c:pt idx="87">
                  <c:v>8.5</c:v>
                </c:pt>
                <c:pt idx="88">
                  <c:v>10.5</c:v>
                </c:pt>
                <c:pt idx="89">
                  <c:v>8</c:v>
                </c:pt>
                <c:pt idx="90">
                  <c:v>9</c:v>
                </c:pt>
                <c:pt idx="91">
                  <c:v>7</c:v>
                </c:pt>
                <c:pt idx="92">
                  <c:v>8.5</c:v>
                </c:pt>
                <c:pt idx="93">
                  <c:v>7</c:v>
                </c:pt>
                <c:pt idx="94">
                  <c:v>8</c:v>
                </c:pt>
                <c:pt idx="95">
                  <c:v>6.7</c:v>
                </c:pt>
                <c:pt idx="96">
                  <c:v>7</c:v>
                </c:pt>
                <c:pt idx="97">
                  <c:v>5</c:v>
                </c:pt>
                <c:pt idx="98">
                  <c:v>6.5</c:v>
                </c:pt>
                <c:pt idx="99">
                  <c:v>5</c:v>
                </c:pt>
                <c:pt idx="100">
                  <c:v>6</c:v>
                </c:pt>
                <c:pt idx="101">
                  <c:v>7</c:v>
                </c:pt>
                <c:pt idx="102">
                  <c:v>5.5</c:v>
                </c:pt>
                <c:pt idx="103">
                  <c:v>6</c:v>
                </c:pt>
                <c:pt idx="104">
                  <c:v>5.5</c:v>
                </c:pt>
                <c:pt idx="105">
                  <c:v>6.5</c:v>
                </c:pt>
                <c:pt idx="106">
                  <c:v>5</c:v>
                </c:pt>
                <c:pt idx="107">
                  <c:v>5.5</c:v>
                </c:pt>
                <c:pt idx="108">
                  <c:v>4.5</c:v>
                </c:pt>
                <c:pt idx="109">
                  <c:v>6</c:v>
                </c:pt>
                <c:pt idx="110">
                  <c:v>5</c:v>
                </c:pt>
                <c:pt idx="111">
                  <c:v>5.5</c:v>
                </c:pt>
              </c:numCache>
            </c:numRef>
          </c:yVal>
          <c:smooth val="1"/>
        </c:ser>
        <c:ser>
          <c:idx val="1"/>
          <c:order val="3"/>
          <c:tx>
            <c:v>0.3 кг/м3 WBCapHT</c:v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xVal>
            <c:strRef>
              <c:f>'0.3 kg WBCapHT'!$L$27:$L$121</c:f>
              <c:strCache>
                <c:ptCount val="85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</c:strCache>
            </c:strRef>
          </c:xVal>
          <c:yVal>
            <c:numRef>
              <c:f>'0.3 kg WBCapHT'!$A$27:$A$121</c:f>
              <c:numCache>
                <c:formatCode>0.0</c:formatCode>
                <c:ptCount val="95"/>
                <c:pt idx="0">
                  <c:v>72.400000000000006</c:v>
                </c:pt>
                <c:pt idx="1">
                  <c:v>48.2</c:v>
                </c:pt>
                <c:pt idx="2">
                  <c:v>41.3</c:v>
                </c:pt>
                <c:pt idx="3">
                  <c:v>37.9</c:v>
                </c:pt>
                <c:pt idx="4">
                  <c:v>34.4</c:v>
                </c:pt>
                <c:pt idx="5">
                  <c:v>35.4</c:v>
                </c:pt>
                <c:pt idx="6">
                  <c:v>33.4</c:v>
                </c:pt>
                <c:pt idx="7">
                  <c:v>34.5</c:v>
                </c:pt>
                <c:pt idx="8">
                  <c:v>31</c:v>
                </c:pt>
                <c:pt idx="9">
                  <c:v>33.4</c:v>
                </c:pt>
                <c:pt idx="10">
                  <c:v>32.4</c:v>
                </c:pt>
                <c:pt idx="11">
                  <c:v>33</c:v>
                </c:pt>
                <c:pt idx="12">
                  <c:v>31.4</c:v>
                </c:pt>
                <c:pt idx="13">
                  <c:v>34.9</c:v>
                </c:pt>
                <c:pt idx="14">
                  <c:v>32.4</c:v>
                </c:pt>
                <c:pt idx="15">
                  <c:v>33</c:v>
                </c:pt>
                <c:pt idx="16">
                  <c:v>31</c:v>
                </c:pt>
                <c:pt idx="17">
                  <c:v>33.4</c:v>
                </c:pt>
                <c:pt idx="18">
                  <c:v>30.5</c:v>
                </c:pt>
                <c:pt idx="19">
                  <c:v>31.4</c:v>
                </c:pt>
                <c:pt idx="20">
                  <c:v>29.5</c:v>
                </c:pt>
                <c:pt idx="21">
                  <c:v>30</c:v>
                </c:pt>
                <c:pt idx="22">
                  <c:v>28.5</c:v>
                </c:pt>
                <c:pt idx="23">
                  <c:v>29</c:v>
                </c:pt>
                <c:pt idx="24">
                  <c:v>27</c:v>
                </c:pt>
                <c:pt idx="25">
                  <c:v>31.4</c:v>
                </c:pt>
                <c:pt idx="26">
                  <c:v>28</c:v>
                </c:pt>
                <c:pt idx="27">
                  <c:v>29</c:v>
                </c:pt>
                <c:pt idx="28">
                  <c:v>27</c:v>
                </c:pt>
                <c:pt idx="29">
                  <c:v>28.1</c:v>
                </c:pt>
                <c:pt idx="30">
                  <c:v>25.5</c:v>
                </c:pt>
                <c:pt idx="31">
                  <c:v>26.6</c:v>
                </c:pt>
                <c:pt idx="32">
                  <c:v>24.1</c:v>
                </c:pt>
                <c:pt idx="33">
                  <c:v>27.6</c:v>
                </c:pt>
                <c:pt idx="34">
                  <c:v>23.2</c:v>
                </c:pt>
                <c:pt idx="35">
                  <c:v>24.2</c:v>
                </c:pt>
                <c:pt idx="36">
                  <c:v>19.2</c:v>
                </c:pt>
                <c:pt idx="37">
                  <c:v>23.2</c:v>
                </c:pt>
                <c:pt idx="38">
                  <c:v>21.2</c:v>
                </c:pt>
                <c:pt idx="39">
                  <c:v>21.7</c:v>
                </c:pt>
                <c:pt idx="40">
                  <c:v>19.2</c:v>
                </c:pt>
                <c:pt idx="41">
                  <c:v>20.3</c:v>
                </c:pt>
                <c:pt idx="42">
                  <c:v>18.3</c:v>
                </c:pt>
                <c:pt idx="43">
                  <c:v>22.7</c:v>
                </c:pt>
                <c:pt idx="44">
                  <c:v>16.7</c:v>
                </c:pt>
                <c:pt idx="45">
                  <c:v>17.3</c:v>
                </c:pt>
                <c:pt idx="46">
                  <c:v>15.3</c:v>
                </c:pt>
                <c:pt idx="47">
                  <c:v>16.3</c:v>
                </c:pt>
                <c:pt idx="48">
                  <c:v>13.7</c:v>
                </c:pt>
                <c:pt idx="49">
                  <c:v>12.8</c:v>
                </c:pt>
                <c:pt idx="50">
                  <c:v>13.3</c:v>
                </c:pt>
                <c:pt idx="51">
                  <c:v>9.8000000000000007</c:v>
                </c:pt>
                <c:pt idx="52">
                  <c:v>12.3</c:v>
                </c:pt>
                <c:pt idx="53">
                  <c:v>10.3</c:v>
                </c:pt>
                <c:pt idx="54">
                  <c:v>10.8</c:v>
                </c:pt>
                <c:pt idx="55">
                  <c:v>8.8000000000000007</c:v>
                </c:pt>
                <c:pt idx="56">
                  <c:v>10.3</c:v>
                </c:pt>
                <c:pt idx="57">
                  <c:v>7.8</c:v>
                </c:pt>
                <c:pt idx="58">
                  <c:v>10.3</c:v>
                </c:pt>
                <c:pt idx="59">
                  <c:v>6.4</c:v>
                </c:pt>
                <c:pt idx="60">
                  <c:v>7.4</c:v>
                </c:pt>
                <c:pt idx="61">
                  <c:v>5.8</c:v>
                </c:pt>
                <c:pt idx="62">
                  <c:v>6.4</c:v>
                </c:pt>
                <c:pt idx="63">
                  <c:v>4.8</c:v>
                </c:pt>
                <c:pt idx="64">
                  <c:v>3.4</c:v>
                </c:pt>
                <c:pt idx="65">
                  <c:v>4.8</c:v>
                </c:pt>
                <c:pt idx="66">
                  <c:v>3.8</c:v>
                </c:pt>
                <c:pt idx="67">
                  <c:v>4</c:v>
                </c:pt>
                <c:pt idx="68">
                  <c:v>3.4</c:v>
                </c:pt>
                <c:pt idx="69">
                  <c:v>4</c:v>
                </c:pt>
                <c:pt idx="70">
                  <c:v>3.4</c:v>
                </c:pt>
                <c:pt idx="71">
                  <c:v>4</c:v>
                </c:pt>
                <c:pt idx="72">
                  <c:v>3.4</c:v>
                </c:pt>
                <c:pt idx="73">
                  <c:v>4</c:v>
                </c:pt>
                <c:pt idx="74">
                  <c:v>2.8</c:v>
                </c:pt>
                <c:pt idx="75">
                  <c:v>3.8</c:v>
                </c:pt>
                <c:pt idx="76">
                  <c:v>2.4</c:v>
                </c:pt>
                <c:pt idx="77">
                  <c:v>2.8</c:v>
                </c:pt>
                <c:pt idx="78">
                  <c:v>1.8</c:v>
                </c:pt>
                <c:pt idx="79">
                  <c:v>2.4</c:v>
                </c:pt>
                <c:pt idx="80">
                  <c:v>1.4</c:v>
                </c:pt>
                <c:pt idx="81">
                  <c:v>2</c:v>
                </c:pt>
                <c:pt idx="82">
                  <c:v>1.4</c:v>
                </c:pt>
                <c:pt idx="83">
                  <c:v>1.8</c:v>
                </c:pt>
                <c:pt idx="84">
                  <c:v>1.4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229312"/>
        <c:axId val="377230848"/>
      </c:scatterChart>
      <c:scatterChart>
        <c:scatterStyle val="lineMarker"/>
        <c:varyColors val="0"/>
        <c:ser>
          <c:idx val="3"/>
          <c:order val="4"/>
          <c:tx>
            <c:v>Температура образца (С)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strRef>
              <c:f>'0.1 kg WBCapHT'!$L$27:$L$1073</c:f>
              <c:strCache>
                <c:ptCount val="112"/>
                <c:pt idx="0">
                  <c:v>00:01:00</c:v>
                </c:pt>
                <c:pt idx="1">
                  <c:v>00:01:59</c:v>
                </c:pt>
                <c:pt idx="2">
                  <c:v>00:02:59</c:v>
                </c:pt>
                <c:pt idx="3">
                  <c:v>00:03:59</c:v>
                </c:pt>
                <c:pt idx="4">
                  <c:v>00:04:59</c:v>
                </c:pt>
                <c:pt idx="5">
                  <c:v>00:06:00</c:v>
                </c:pt>
                <c:pt idx="6">
                  <c:v>00:07:00</c:v>
                </c:pt>
                <c:pt idx="7">
                  <c:v>00:08:00</c:v>
                </c:pt>
                <c:pt idx="8">
                  <c:v>00:09:00</c:v>
                </c:pt>
                <c:pt idx="9">
                  <c:v>00:10:00</c:v>
                </c:pt>
                <c:pt idx="10">
                  <c:v>00:11:00</c:v>
                </c:pt>
                <c:pt idx="11">
                  <c:v>00:12:00</c:v>
                </c:pt>
                <c:pt idx="12">
                  <c:v>00:13:00</c:v>
                </c:pt>
                <c:pt idx="13">
                  <c:v>00:14:00</c:v>
                </c:pt>
                <c:pt idx="14">
                  <c:v>00:15:00</c:v>
                </c:pt>
                <c:pt idx="15">
                  <c:v>00:16:00</c:v>
                </c:pt>
                <c:pt idx="16">
                  <c:v>00:17:00</c:v>
                </c:pt>
                <c:pt idx="17">
                  <c:v>00:18:00</c:v>
                </c:pt>
                <c:pt idx="18">
                  <c:v>00:19:00</c:v>
                </c:pt>
                <c:pt idx="19">
                  <c:v>00:20:00</c:v>
                </c:pt>
                <c:pt idx="20">
                  <c:v>00:20:59</c:v>
                </c:pt>
                <c:pt idx="21">
                  <c:v>00:21:59</c:v>
                </c:pt>
                <c:pt idx="22">
                  <c:v>00:22:59</c:v>
                </c:pt>
                <c:pt idx="23">
                  <c:v>00:23:59</c:v>
                </c:pt>
                <c:pt idx="24">
                  <c:v>00:24:59</c:v>
                </c:pt>
                <c:pt idx="25">
                  <c:v>00:25:59</c:v>
                </c:pt>
                <c:pt idx="26">
                  <c:v>00:26:59</c:v>
                </c:pt>
                <c:pt idx="27">
                  <c:v>00:27:59</c:v>
                </c:pt>
                <c:pt idx="28">
                  <c:v>00:28:59</c:v>
                </c:pt>
                <c:pt idx="29">
                  <c:v>00:29:59</c:v>
                </c:pt>
                <c:pt idx="30">
                  <c:v>00:30:59</c:v>
                </c:pt>
                <c:pt idx="31">
                  <c:v>00:31:59</c:v>
                </c:pt>
                <c:pt idx="32">
                  <c:v>00:32:59</c:v>
                </c:pt>
                <c:pt idx="33">
                  <c:v>00:33:59</c:v>
                </c:pt>
                <c:pt idx="34">
                  <c:v>00:34:59</c:v>
                </c:pt>
                <c:pt idx="35">
                  <c:v>00:35:59</c:v>
                </c:pt>
                <c:pt idx="36">
                  <c:v>00:36:59</c:v>
                </c:pt>
                <c:pt idx="37">
                  <c:v>00:37:59</c:v>
                </c:pt>
                <c:pt idx="38">
                  <c:v>00:38:59</c:v>
                </c:pt>
                <c:pt idx="39">
                  <c:v>00:39:59</c:v>
                </c:pt>
                <c:pt idx="40">
                  <c:v>00:40:59</c:v>
                </c:pt>
                <c:pt idx="41">
                  <c:v>00:41:59</c:v>
                </c:pt>
                <c:pt idx="42">
                  <c:v>00:42:59</c:v>
                </c:pt>
                <c:pt idx="43">
                  <c:v>00:43:59</c:v>
                </c:pt>
                <c:pt idx="44">
                  <c:v>00:44:59</c:v>
                </c:pt>
                <c:pt idx="45">
                  <c:v>00:45:59</c:v>
                </c:pt>
                <c:pt idx="46">
                  <c:v>00:46:59</c:v>
                </c:pt>
                <c:pt idx="47">
                  <c:v>00:47:59</c:v>
                </c:pt>
                <c:pt idx="48">
                  <c:v>00:48:59</c:v>
                </c:pt>
                <c:pt idx="49">
                  <c:v>00:49:59</c:v>
                </c:pt>
                <c:pt idx="50">
                  <c:v>00:50:59</c:v>
                </c:pt>
                <c:pt idx="51">
                  <c:v>00:51:59</c:v>
                </c:pt>
                <c:pt idx="52">
                  <c:v>00:52:59</c:v>
                </c:pt>
                <c:pt idx="53">
                  <c:v>00:53:59</c:v>
                </c:pt>
                <c:pt idx="54">
                  <c:v>00:54:59</c:v>
                </c:pt>
                <c:pt idx="55">
                  <c:v>00:55:59</c:v>
                </c:pt>
                <c:pt idx="56">
                  <c:v>00:56:59</c:v>
                </c:pt>
                <c:pt idx="57">
                  <c:v>00:57:59</c:v>
                </c:pt>
                <c:pt idx="58">
                  <c:v>00:58:59</c:v>
                </c:pt>
                <c:pt idx="59">
                  <c:v>00:59:59</c:v>
                </c:pt>
                <c:pt idx="60">
                  <c:v>01:00:59</c:v>
                </c:pt>
                <c:pt idx="61">
                  <c:v>01:01:59</c:v>
                </c:pt>
                <c:pt idx="62">
                  <c:v>01:02:59</c:v>
                </c:pt>
                <c:pt idx="63">
                  <c:v>01:03:59</c:v>
                </c:pt>
                <c:pt idx="64">
                  <c:v>01:04:59</c:v>
                </c:pt>
                <c:pt idx="65">
                  <c:v>01:05:59</c:v>
                </c:pt>
                <c:pt idx="66">
                  <c:v>01:06:59</c:v>
                </c:pt>
                <c:pt idx="67">
                  <c:v>01:07:59</c:v>
                </c:pt>
                <c:pt idx="68">
                  <c:v>01:08:59</c:v>
                </c:pt>
                <c:pt idx="69">
                  <c:v>01:09:59</c:v>
                </c:pt>
                <c:pt idx="70">
                  <c:v>01:10:59</c:v>
                </c:pt>
                <c:pt idx="71">
                  <c:v>01:11:59</c:v>
                </c:pt>
                <c:pt idx="72">
                  <c:v>01:12:59</c:v>
                </c:pt>
                <c:pt idx="73">
                  <c:v>01:13:59</c:v>
                </c:pt>
                <c:pt idx="74">
                  <c:v>01:14:59</c:v>
                </c:pt>
                <c:pt idx="75">
                  <c:v>01:15:59</c:v>
                </c:pt>
                <c:pt idx="76">
                  <c:v>01:16:59</c:v>
                </c:pt>
                <c:pt idx="77">
                  <c:v>01:17:59</c:v>
                </c:pt>
                <c:pt idx="78">
                  <c:v>01:18:59</c:v>
                </c:pt>
                <c:pt idx="79">
                  <c:v>01:19:59</c:v>
                </c:pt>
                <c:pt idx="80">
                  <c:v>01:21:00</c:v>
                </c:pt>
                <c:pt idx="81">
                  <c:v>01:22:00</c:v>
                </c:pt>
                <c:pt idx="82">
                  <c:v>01:23:00</c:v>
                </c:pt>
                <c:pt idx="83">
                  <c:v>01:24:00</c:v>
                </c:pt>
                <c:pt idx="84">
                  <c:v>01:25:00</c:v>
                </c:pt>
                <c:pt idx="85">
                  <c:v>01:26:00</c:v>
                </c:pt>
                <c:pt idx="86">
                  <c:v>01:27:00</c:v>
                </c:pt>
                <c:pt idx="87">
                  <c:v>01:28:00</c:v>
                </c:pt>
                <c:pt idx="88">
                  <c:v>01:29:00</c:v>
                </c:pt>
                <c:pt idx="89">
                  <c:v>01:30:00</c:v>
                </c:pt>
                <c:pt idx="90">
                  <c:v>01:31:00</c:v>
                </c:pt>
                <c:pt idx="91">
                  <c:v>01:32:00</c:v>
                </c:pt>
                <c:pt idx="92">
                  <c:v>01:33:00</c:v>
                </c:pt>
                <c:pt idx="93">
                  <c:v>01:34:00</c:v>
                </c:pt>
                <c:pt idx="94">
                  <c:v>01:35:00</c:v>
                </c:pt>
                <c:pt idx="95">
                  <c:v>01:36:00</c:v>
                </c:pt>
                <c:pt idx="96">
                  <c:v>01:37:00</c:v>
                </c:pt>
                <c:pt idx="97">
                  <c:v>01:38:00</c:v>
                </c:pt>
                <c:pt idx="98">
                  <c:v>01:39:00</c:v>
                </c:pt>
                <c:pt idx="99">
                  <c:v>01:40:00</c:v>
                </c:pt>
                <c:pt idx="100">
                  <c:v>01:41:00</c:v>
                </c:pt>
                <c:pt idx="101">
                  <c:v>01:42:00</c:v>
                </c:pt>
                <c:pt idx="102">
                  <c:v>01:43:00</c:v>
                </c:pt>
                <c:pt idx="103">
                  <c:v>01:44:00</c:v>
                </c:pt>
                <c:pt idx="104">
                  <c:v>01:45:00</c:v>
                </c:pt>
                <c:pt idx="105">
                  <c:v>01:46:00</c:v>
                </c:pt>
                <c:pt idx="106">
                  <c:v>01:47:00</c:v>
                </c:pt>
                <c:pt idx="107">
                  <c:v>01:48:00</c:v>
                </c:pt>
                <c:pt idx="108">
                  <c:v>01:49:00</c:v>
                </c:pt>
                <c:pt idx="109">
                  <c:v>01:50:00</c:v>
                </c:pt>
                <c:pt idx="110">
                  <c:v>01:51:00</c:v>
                </c:pt>
                <c:pt idx="111">
                  <c:v>01:52:00</c:v>
                </c:pt>
              </c:strCache>
            </c:strRef>
          </c:xVal>
          <c:yVal>
            <c:numRef>
              <c:f>'0.1 kg WBCapHT'!$F$27:$F$1073</c:f>
              <c:numCache>
                <c:formatCode>0.0</c:formatCode>
                <c:ptCount val="1047"/>
                <c:pt idx="0">
                  <c:v>46.5</c:v>
                </c:pt>
                <c:pt idx="1">
                  <c:v>62</c:v>
                </c:pt>
                <c:pt idx="2">
                  <c:v>72.099999999999994</c:v>
                </c:pt>
                <c:pt idx="3">
                  <c:v>78.5</c:v>
                </c:pt>
                <c:pt idx="4">
                  <c:v>82.4</c:v>
                </c:pt>
                <c:pt idx="5">
                  <c:v>84.9</c:v>
                </c:pt>
                <c:pt idx="6">
                  <c:v>86.5</c:v>
                </c:pt>
                <c:pt idx="7">
                  <c:v>87.6</c:v>
                </c:pt>
                <c:pt idx="8">
                  <c:v>88.3</c:v>
                </c:pt>
                <c:pt idx="9">
                  <c:v>88.8</c:v>
                </c:pt>
                <c:pt idx="10">
                  <c:v>89.1</c:v>
                </c:pt>
                <c:pt idx="11">
                  <c:v>89.3</c:v>
                </c:pt>
                <c:pt idx="12">
                  <c:v>89.5</c:v>
                </c:pt>
                <c:pt idx="13">
                  <c:v>89.7</c:v>
                </c:pt>
                <c:pt idx="14">
                  <c:v>89.8</c:v>
                </c:pt>
                <c:pt idx="15">
                  <c:v>89.8</c:v>
                </c:pt>
                <c:pt idx="16">
                  <c:v>89.8</c:v>
                </c:pt>
                <c:pt idx="17">
                  <c:v>89.8</c:v>
                </c:pt>
                <c:pt idx="18">
                  <c:v>89.9</c:v>
                </c:pt>
                <c:pt idx="19">
                  <c:v>89.9</c:v>
                </c:pt>
                <c:pt idx="20">
                  <c:v>89.9</c:v>
                </c:pt>
                <c:pt idx="21">
                  <c:v>89.9</c:v>
                </c:pt>
                <c:pt idx="22">
                  <c:v>89.9</c:v>
                </c:pt>
                <c:pt idx="23">
                  <c:v>89.9</c:v>
                </c:pt>
                <c:pt idx="24">
                  <c:v>89.9</c:v>
                </c:pt>
                <c:pt idx="25">
                  <c:v>89.9</c:v>
                </c:pt>
                <c:pt idx="26">
                  <c:v>90</c:v>
                </c:pt>
                <c:pt idx="27">
                  <c:v>89.9</c:v>
                </c:pt>
                <c:pt idx="28">
                  <c:v>89.9</c:v>
                </c:pt>
                <c:pt idx="29">
                  <c:v>89.9</c:v>
                </c:pt>
                <c:pt idx="30">
                  <c:v>89.9</c:v>
                </c:pt>
                <c:pt idx="31">
                  <c:v>90</c:v>
                </c:pt>
                <c:pt idx="32">
                  <c:v>90</c:v>
                </c:pt>
                <c:pt idx="33">
                  <c:v>89.9</c:v>
                </c:pt>
                <c:pt idx="34">
                  <c:v>89.9</c:v>
                </c:pt>
                <c:pt idx="35">
                  <c:v>89.9</c:v>
                </c:pt>
                <c:pt idx="36">
                  <c:v>90</c:v>
                </c:pt>
                <c:pt idx="37">
                  <c:v>90</c:v>
                </c:pt>
                <c:pt idx="38">
                  <c:v>90</c:v>
                </c:pt>
                <c:pt idx="39">
                  <c:v>89.9</c:v>
                </c:pt>
                <c:pt idx="40">
                  <c:v>89.9</c:v>
                </c:pt>
                <c:pt idx="41">
                  <c:v>89.9</c:v>
                </c:pt>
                <c:pt idx="42">
                  <c:v>89.9</c:v>
                </c:pt>
                <c:pt idx="43">
                  <c:v>89.9</c:v>
                </c:pt>
                <c:pt idx="44">
                  <c:v>89.9</c:v>
                </c:pt>
                <c:pt idx="45">
                  <c:v>89.9</c:v>
                </c:pt>
                <c:pt idx="46">
                  <c:v>89.9</c:v>
                </c:pt>
                <c:pt idx="47">
                  <c:v>90</c:v>
                </c:pt>
                <c:pt idx="48">
                  <c:v>90</c:v>
                </c:pt>
                <c:pt idx="49">
                  <c:v>90</c:v>
                </c:pt>
                <c:pt idx="50">
                  <c:v>90</c:v>
                </c:pt>
                <c:pt idx="51">
                  <c:v>89.9</c:v>
                </c:pt>
                <c:pt idx="52">
                  <c:v>89.9</c:v>
                </c:pt>
                <c:pt idx="53">
                  <c:v>89.9</c:v>
                </c:pt>
                <c:pt idx="54">
                  <c:v>90</c:v>
                </c:pt>
                <c:pt idx="55">
                  <c:v>89.9</c:v>
                </c:pt>
                <c:pt idx="56">
                  <c:v>90</c:v>
                </c:pt>
                <c:pt idx="57">
                  <c:v>90</c:v>
                </c:pt>
                <c:pt idx="58">
                  <c:v>90</c:v>
                </c:pt>
                <c:pt idx="59">
                  <c:v>90</c:v>
                </c:pt>
                <c:pt idx="60">
                  <c:v>89.9</c:v>
                </c:pt>
                <c:pt idx="61">
                  <c:v>89.9</c:v>
                </c:pt>
                <c:pt idx="62">
                  <c:v>89.9</c:v>
                </c:pt>
                <c:pt idx="63">
                  <c:v>90</c:v>
                </c:pt>
                <c:pt idx="64">
                  <c:v>89.9</c:v>
                </c:pt>
                <c:pt idx="65">
                  <c:v>90</c:v>
                </c:pt>
                <c:pt idx="66">
                  <c:v>90</c:v>
                </c:pt>
                <c:pt idx="67">
                  <c:v>90</c:v>
                </c:pt>
                <c:pt idx="68">
                  <c:v>90</c:v>
                </c:pt>
                <c:pt idx="69">
                  <c:v>89.9</c:v>
                </c:pt>
                <c:pt idx="70">
                  <c:v>89.9</c:v>
                </c:pt>
                <c:pt idx="71">
                  <c:v>89.9</c:v>
                </c:pt>
                <c:pt idx="72">
                  <c:v>90</c:v>
                </c:pt>
                <c:pt idx="73">
                  <c:v>90</c:v>
                </c:pt>
                <c:pt idx="74">
                  <c:v>90</c:v>
                </c:pt>
                <c:pt idx="75">
                  <c:v>90</c:v>
                </c:pt>
                <c:pt idx="76">
                  <c:v>90</c:v>
                </c:pt>
                <c:pt idx="77">
                  <c:v>89.9</c:v>
                </c:pt>
                <c:pt idx="78">
                  <c:v>90</c:v>
                </c:pt>
                <c:pt idx="79">
                  <c:v>89.9</c:v>
                </c:pt>
                <c:pt idx="80">
                  <c:v>90</c:v>
                </c:pt>
                <c:pt idx="81">
                  <c:v>89.9</c:v>
                </c:pt>
                <c:pt idx="82">
                  <c:v>90</c:v>
                </c:pt>
                <c:pt idx="83">
                  <c:v>90</c:v>
                </c:pt>
                <c:pt idx="84">
                  <c:v>90</c:v>
                </c:pt>
                <c:pt idx="85">
                  <c:v>90</c:v>
                </c:pt>
                <c:pt idx="86">
                  <c:v>90</c:v>
                </c:pt>
                <c:pt idx="87">
                  <c:v>90</c:v>
                </c:pt>
                <c:pt idx="88">
                  <c:v>90</c:v>
                </c:pt>
                <c:pt idx="89">
                  <c:v>90</c:v>
                </c:pt>
                <c:pt idx="90">
                  <c:v>90</c:v>
                </c:pt>
                <c:pt idx="91">
                  <c:v>89.9</c:v>
                </c:pt>
                <c:pt idx="92">
                  <c:v>90</c:v>
                </c:pt>
                <c:pt idx="93">
                  <c:v>90</c:v>
                </c:pt>
                <c:pt idx="94">
                  <c:v>90</c:v>
                </c:pt>
                <c:pt idx="95">
                  <c:v>90</c:v>
                </c:pt>
                <c:pt idx="96">
                  <c:v>90</c:v>
                </c:pt>
                <c:pt idx="97">
                  <c:v>90</c:v>
                </c:pt>
                <c:pt idx="98">
                  <c:v>90</c:v>
                </c:pt>
                <c:pt idx="99">
                  <c:v>90</c:v>
                </c:pt>
                <c:pt idx="100">
                  <c:v>90</c:v>
                </c:pt>
                <c:pt idx="101">
                  <c:v>90</c:v>
                </c:pt>
                <c:pt idx="102">
                  <c:v>90</c:v>
                </c:pt>
                <c:pt idx="103">
                  <c:v>90</c:v>
                </c:pt>
                <c:pt idx="104">
                  <c:v>90</c:v>
                </c:pt>
                <c:pt idx="105">
                  <c:v>89.9</c:v>
                </c:pt>
                <c:pt idx="106">
                  <c:v>90</c:v>
                </c:pt>
                <c:pt idx="107">
                  <c:v>90</c:v>
                </c:pt>
                <c:pt idx="108">
                  <c:v>90</c:v>
                </c:pt>
                <c:pt idx="109">
                  <c:v>90</c:v>
                </c:pt>
                <c:pt idx="110">
                  <c:v>90</c:v>
                </c:pt>
                <c:pt idx="111">
                  <c:v>90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7232768"/>
        <c:axId val="377250944"/>
      </c:scatterChart>
      <c:valAx>
        <c:axId val="377229312"/>
        <c:scaling>
          <c:orientation val="minMax"/>
          <c:max val="12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77230848"/>
        <c:crosses val="autoZero"/>
        <c:crossBetween val="midCat"/>
        <c:majorUnit val="10"/>
        <c:minorUnit val="5"/>
      </c:valAx>
      <c:valAx>
        <c:axId val="377230848"/>
        <c:scaling>
          <c:orientation val="minMax"/>
          <c:max val="7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5400000" vert="horz"/>
              <a:lstStyle/>
              <a:p>
                <a:pPr algn="ctr"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/>
                  <a:t> Vs </a:t>
                </a:r>
                <a:r>
                  <a:rPr lang="ru-RU" dirty="0" smtClean="0"/>
                  <a:t>(</a:t>
                </a:r>
                <a:r>
                  <a:rPr lang="en-US" dirty="0" err="1"/>
                  <a:t>cP</a:t>
                </a:r>
                <a:r>
                  <a:rPr lang="en-US" dirty="0"/>
                  <a:t>)</a:t>
                </a:r>
              </a:p>
            </c:rich>
          </c:tx>
          <c:layout>
            <c:manualLayout>
              <c:xMode val="edge"/>
              <c:yMode val="edge"/>
              <c:x val="2.7810654110631003E-3"/>
              <c:y val="0.416338784274737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77229312"/>
        <c:crosses val="autoZero"/>
        <c:crossBetween val="midCat"/>
        <c:majorUnit val="10"/>
        <c:minorUnit val="10"/>
      </c:valAx>
      <c:valAx>
        <c:axId val="377232768"/>
        <c:scaling>
          <c:orientation val="minMax"/>
        </c:scaling>
        <c:delete val="1"/>
        <c:axPos val="b"/>
        <c:majorTickMark val="out"/>
        <c:minorTickMark val="none"/>
        <c:tickLblPos val="nextTo"/>
        <c:crossAx val="377250944"/>
        <c:crosses val="autoZero"/>
        <c:crossBetween val="midCat"/>
      </c:valAx>
      <c:valAx>
        <c:axId val="377250944"/>
        <c:scaling>
          <c:orientation val="minMax"/>
          <c:max val="110"/>
          <c:min val="0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ru-RU" sz="850" b="0" i="0" u="none" strike="noStrike" baseline="0" dirty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ru-RU" sz="1200" b="1" i="0" u="none" strike="noStrike" baseline="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Т </a:t>
                </a:r>
                <a:r>
                  <a:rPr lang="ru-RU" sz="1200" b="1" i="0" u="none" strike="noStrike" baseline="0" dirty="0">
                    <a:solidFill>
                      <a:srgbClr val="FF0000"/>
                    </a:solidFill>
                    <a:latin typeface="Arial"/>
                    <a:cs typeface="Arial"/>
                  </a:rPr>
                  <a:t>(°С)</a:t>
                </a:r>
              </a:p>
            </c:rich>
          </c:tx>
          <c:layout>
            <c:manualLayout>
              <c:xMode val="edge"/>
              <c:yMode val="edge"/>
              <c:x val="0.95795953526482758"/>
              <c:y val="0.40096845945901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377232768"/>
        <c:crosses val="max"/>
        <c:crossBetween val="midCat"/>
        <c:majorUnit val="10"/>
        <c:min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5.7270960899340837E-3"/>
          <c:y val="0.96050778957333249"/>
          <c:w val="0.96162356504394875"/>
          <c:h val="3.9492210426667507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5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Synthetic gel</a:t>
            </a:r>
            <a:r>
              <a:rPr lang="ru-RU" sz="12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. </a:t>
            </a:r>
            <a:endParaRPr lang="ru-RU" sz="1200" b="1" i="0" u="none" strike="noStrike" baseline="0" dirty="0">
              <a:solidFill>
                <a:srgbClr val="000000"/>
              </a:solidFill>
              <a:latin typeface="Arial"/>
              <a:cs typeface="Arial"/>
            </a:endParaRPr>
          </a:p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Shear rate </a:t>
            </a:r>
            <a:r>
              <a:rPr lang="ru-RU" sz="1200" b="1" i="0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511</a:t>
            </a:r>
            <a:r>
              <a:rPr lang="en-US" sz="1200" b="1" i="0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lang="ru-RU" sz="1200" b="1" i="0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-1</a:t>
            </a:r>
            <a:r>
              <a:rPr lang="ru-RU" sz="1200" b="1" i="0" u="none" strike="noStrike" baseline="0" dirty="0">
                <a:solidFill>
                  <a:srgbClr val="008000"/>
                </a:solidFill>
                <a:latin typeface="Arial"/>
                <a:cs typeface="Arial"/>
              </a:rPr>
              <a:t>; </a:t>
            </a:r>
            <a:r>
              <a:rPr lang="ru-RU" sz="1200" b="1" i="0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100</a:t>
            </a:r>
            <a:r>
              <a:rPr lang="en-US" sz="1200" b="1" i="0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s</a:t>
            </a:r>
            <a:r>
              <a:rPr lang="ru-RU" sz="1200" b="1" i="0" u="none" strike="noStrike" baseline="0" dirty="0" smtClean="0">
                <a:solidFill>
                  <a:srgbClr val="008000"/>
                </a:solidFill>
                <a:latin typeface="Arial"/>
                <a:cs typeface="Arial"/>
              </a:rPr>
              <a:t>-1</a:t>
            </a:r>
            <a:r>
              <a:rPr lang="ru-RU" sz="1200" b="1" i="0" u="none" strike="noStrike" baseline="0" dirty="0">
                <a:solidFill>
                  <a:srgbClr val="008000"/>
                </a:solidFill>
                <a:latin typeface="Arial"/>
                <a:cs typeface="Arial"/>
              </a:rPr>
              <a:t>.     </a:t>
            </a:r>
            <a:r>
              <a:rPr lang="ru-RU" sz="1200" b="1" i="0" u="none" strike="noStrike" baseline="0" dirty="0" smtClean="0">
                <a:solidFill>
                  <a:srgbClr val="000000"/>
                </a:solidFill>
                <a:latin typeface="Arial"/>
                <a:cs typeface="Arial"/>
              </a:rPr>
              <a:t>Т </a:t>
            </a:r>
            <a:r>
              <a:rPr lang="ru-RU" sz="1200" b="1" i="0" u="none" strike="noStrike" baseline="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200" b="1" i="0" u="none" strike="noStrike" baseline="0" dirty="0">
                <a:solidFill>
                  <a:srgbClr val="FF0000"/>
                </a:solidFill>
                <a:latin typeface="Arial"/>
                <a:cs typeface="Arial"/>
              </a:rPr>
              <a:t>60</a:t>
            </a:r>
            <a:r>
              <a:rPr lang="ru-RU" sz="1200" b="1" i="0" u="none" strike="noStrike" baseline="3000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lang="ru-RU" sz="1200" b="1" i="0" u="none" strike="noStrike" baseline="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</a:p>
        </c:rich>
      </c:tx>
      <c:layout>
        <c:manualLayout>
          <c:xMode val="edge"/>
          <c:yMode val="edge"/>
          <c:x val="0.21029670070576012"/>
          <c:y val="0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7256918842312884E-2"/>
          <c:y val="0.11377502955717772"/>
          <c:w val="0.80622650509408078"/>
          <c:h val="0.75596575143950084"/>
        </c:manualLayout>
      </c:layout>
      <c:scatterChart>
        <c:scatterStyle val="lineMarker"/>
        <c:varyColors val="0"/>
        <c:ser>
          <c:idx val="1"/>
          <c:order val="0"/>
          <c:tx>
            <c:v>6кг гелланта - 2.4л активатора</c:v>
          </c:tx>
          <c:spPr>
            <a:ln w="38100">
              <a:solidFill>
                <a:srgbClr val="0000FF"/>
              </a:solidFill>
              <a:prstDash val="solid"/>
            </a:ln>
          </c:spPr>
          <c:marker>
            <c:symbol val="none"/>
          </c:marker>
          <c:xVal>
            <c:numRef>
              <c:f>'[SST.xls]3.6 - 2.2 BC-200'!$L$27:$L$379</c:f>
              <c:numCache>
                <c:formatCode>General</c:formatCode>
                <c:ptCount val="353"/>
                <c:pt idx="0">
                  <c:v>0.1</c:v>
                </c:pt>
                <c:pt idx="1">
                  <c:v>0.183333</c:v>
                </c:pt>
                <c:pt idx="2">
                  <c:v>0.26666699999999999</c:v>
                </c:pt>
                <c:pt idx="3">
                  <c:v>0.35</c:v>
                </c:pt>
                <c:pt idx="4">
                  <c:v>0.43333300000000002</c:v>
                </c:pt>
                <c:pt idx="5">
                  <c:v>0.51666699999999999</c:v>
                </c:pt>
                <c:pt idx="6">
                  <c:v>0.6</c:v>
                </c:pt>
                <c:pt idx="7">
                  <c:v>0.68333299999999997</c:v>
                </c:pt>
                <c:pt idx="8">
                  <c:v>0.76666699999999999</c:v>
                </c:pt>
                <c:pt idx="9">
                  <c:v>0.85</c:v>
                </c:pt>
                <c:pt idx="10">
                  <c:v>0.93333299999999997</c:v>
                </c:pt>
                <c:pt idx="11">
                  <c:v>1.01667</c:v>
                </c:pt>
                <c:pt idx="12">
                  <c:v>1.1000000000000001</c:v>
                </c:pt>
                <c:pt idx="13">
                  <c:v>1.18333</c:v>
                </c:pt>
                <c:pt idx="14">
                  <c:v>1.26667</c:v>
                </c:pt>
                <c:pt idx="15">
                  <c:v>1.35</c:v>
                </c:pt>
                <c:pt idx="16">
                  <c:v>1.43333</c:v>
                </c:pt>
                <c:pt idx="17">
                  <c:v>1.51667</c:v>
                </c:pt>
                <c:pt idx="18">
                  <c:v>1.6</c:v>
                </c:pt>
                <c:pt idx="19">
                  <c:v>1.68333</c:v>
                </c:pt>
                <c:pt idx="20">
                  <c:v>1.76667</c:v>
                </c:pt>
                <c:pt idx="21">
                  <c:v>1.85</c:v>
                </c:pt>
                <c:pt idx="22">
                  <c:v>1.93333</c:v>
                </c:pt>
                <c:pt idx="23">
                  <c:v>2.01667</c:v>
                </c:pt>
                <c:pt idx="24">
                  <c:v>2.1</c:v>
                </c:pt>
                <c:pt idx="25">
                  <c:v>2.1833300000000002</c:v>
                </c:pt>
                <c:pt idx="26">
                  <c:v>2.26667</c:v>
                </c:pt>
                <c:pt idx="27">
                  <c:v>2.35</c:v>
                </c:pt>
                <c:pt idx="28">
                  <c:v>2.4333300000000002</c:v>
                </c:pt>
                <c:pt idx="29">
                  <c:v>2.51667</c:v>
                </c:pt>
                <c:pt idx="30">
                  <c:v>2.6</c:v>
                </c:pt>
                <c:pt idx="31">
                  <c:v>2.6833300000000002</c:v>
                </c:pt>
                <c:pt idx="32">
                  <c:v>2.76667</c:v>
                </c:pt>
                <c:pt idx="33">
                  <c:v>2.85</c:v>
                </c:pt>
                <c:pt idx="34">
                  <c:v>2.9333300000000002</c:v>
                </c:pt>
                <c:pt idx="35">
                  <c:v>3.01667</c:v>
                </c:pt>
                <c:pt idx="36">
                  <c:v>3.1</c:v>
                </c:pt>
                <c:pt idx="37">
                  <c:v>3.1833300000000002</c:v>
                </c:pt>
                <c:pt idx="38">
                  <c:v>3.26667</c:v>
                </c:pt>
                <c:pt idx="39">
                  <c:v>3.35</c:v>
                </c:pt>
                <c:pt idx="40">
                  <c:v>3.4333300000000002</c:v>
                </c:pt>
                <c:pt idx="41">
                  <c:v>3.51667</c:v>
                </c:pt>
                <c:pt idx="42">
                  <c:v>3.6</c:v>
                </c:pt>
                <c:pt idx="43">
                  <c:v>3.6833300000000002</c:v>
                </c:pt>
                <c:pt idx="44">
                  <c:v>3.76667</c:v>
                </c:pt>
                <c:pt idx="45">
                  <c:v>3.85</c:v>
                </c:pt>
                <c:pt idx="46">
                  <c:v>3.9333300000000002</c:v>
                </c:pt>
                <c:pt idx="47">
                  <c:v>4.0166700000000004</c:v>
                </c:pt>
                <c:pt idx="48">
                  <c:v>4.0999999999999996</c:v>
                </c:pt>
                <c:pt idx="49">
                  <c:v>4.1833299999999998</c:v>
                </c:pt>
                <c:pt idx="50">
                  <c:v>4.2666700000000004</c:v>
                </c:pt>
                <c:pt idx="51">
                  <c:v>4.3499999999999996</c:v>
                </c:pt>
                <c:pt idx="52">
                  <c:v>4.4333299999999998</c:v>
                </c:pt>
                <c:pt idx="53">
                  <c:v>4.5166700000000004</c:v>
                </c:pt>
                <c:pt idx="54">
                  <c:v>4.5999999999999996</c:v>
                </c:pt>
                <c:pt idx="55">
                  <c:v>4.6833299999999998</c:v>
                </c:pt>
                <c:pt idx="56">
                  <c:v>4.7666700000000004</c:v>
                </c:pt>
                <c:pt idx="57">
                  <c:v>4.8499999999999996</c:v>
                </c:pt>
                <c:pt idx="58">
                  <c:v>4.9333299999999998</c:v>
                </c:pt>
                <c:pt idx="59">
                  <c:v>5.0166700000000004</c:v>
                </c:pt>
                <c:pt idx="60">
                  <c:v>5.0999999999999996</c:v>
                </c:pt>
                <c:pt idx="61">
                  <c:v>5.1833299999999998</c:v>
                </c:pt>
                <c:pt idx="62">
                  <c:v>5.2666700000000004</c:v>
                </c:pt>
                <c:pt idx="63">
                  <c:v>5.3666700000000001</c:v>
                </c:pt>
                <c:pt idx="64">
                  <c:v>5.45</c:v>
                </c:pt>
                <c:pt idx="65">
                  <c:v>5.5333300000000003</c:v>
                </c:pt>
                <c:pt idx="66">
                  <c:v>5.6166700000000001</c:v>
                </c:pt>
                <c:pt idx="67">
                  <c:v>5.7</c:v>
                </c:pt>
                <c:pt idx="68">
                  <c:v>5.7833300000000003</c:v>
                </c:pt>
                <c:pt idx="69">
                  <c:v>5.8666700000000001</c:v>
                </c:pt>
                <c:pt idx="70">
                  <c:v>5.95</c:v>
                </c:pt>
                <c:pt idx="71">
                  <c:v>6.0333300000000003</c:v>
                </c:pt>
                <c:pt idx="72">
                  <c:v>6.1166700000000001</c:v>
                </c:pt>
                <c:pt idx="73">
                  <c:v>6.2</c:v>
                </c:pt>
                <c:pt idx="74">
                  <c:v>6.2833300000000003</c:v>
                </c:pt>
                <c:pt idx="75">
                  <c:v>6.3666700000000001</c:v>
                </c:pt>
                <c:pt idx="76">
                  <c:v>6.45</c:v>
                </c:pt>
                <c:pt idx="77">
                  <c:v>6.5333300000000003</c:v>
                </c:pt>
                <c:pt idx="78">
                  <c:v>6.6166700000000001</c:v>
                </c:pt>
                <c:pt idx="79">
                  <c:v>6.7</c:v>
                </c:pt>
                <c:pt idx="80">
                  <c:v>6.7833300000000003</c:v>
                </c:pt>
                <c:pt idx="81">
                  <c:v>6.8666700000000001</c:v>
                </c:pt>
                <c:pt idx="82">
                  <c:v>6.95</c:v>
                </c:pt>
                <c:pt idx="83">
                  <c:v>7.0333300000000003</c:v>
                </c:pt>
                <c:pt idx="84">
                  <c:v>7.1166700000000001</c:v>
                </c:pt>
                <c:pt idx="85">
                  <c:v>7.2</c:v>
                </c:pt>
                <c:pt idx="86">
                  <c:v>7.2833300000000003</c:v>
                </c:pt>
                <c:pt idx="87">
                  <c:v>7.3666700000000001</c:v>
                </c:pt>
                <c:pt idx="88">
                  <c:v>7.45</c:v>
                </c:pt>
                <c:pt idx="89">
                  <c:v>7.5333300000000003</c:v>
                </c:pt>
                <c:pt idx="90">
                  <c:v>7.6166700000000001</c:v>
                </c:pt>
                <c:pt idx="91">
                  <c:v>7.7</c:v>
                </c:pt>
                <c:pt idx="92">
                  <c:v>7.7833300000000003</c:v>
                </c:pt>
                <c:pt idx="93">
                  <c:v>7.8666700000000001</c:v>
                </c:pt>
                <c:pt idx="94">
                  <c:v>7.95</c:v>
                </c:pt>
                <c:pt idx="95">
                  <c:v>8.0333299999999994</c:v>
                </c:pt>
                <c:pt idx="96">
                  <c:v>8.1166699999999992</c:v>
                </c:pt>
                <c:pt idx="97">
                  <c:v>8.1999999999999993</c:v>
                </c:pt>
                <c:pt idx="98">
                  <c:v>8.2833299999999994</c:v>
                </c:pt>
                <c:pt idx="99">
                  <c:v>8.3666699999999992</c:v>
                </c:pt>
                <c:pt idx="100">
                  <c:v>8.4499999999999993</c:v>
                </c:pt>
                <c:pt idx="101">
                  <c:v>8.5333299999999994</c:v>
                </c:pt>
                <c:pt idx="102">
                  <c:v>8.6166699999999992</c:v>
                </c:pt>
                <c:pt idx="103">
                  <c:v>8.6999999999999993</c:v>
                </c:pt>
                <c:pt idx="104">
                  <c:v>8.7833299999999994</c:v>
                </c:pt>
                <c:pt idx="105">
                  <c:v>8.8666699999999992</c:v>
                </c:pt>
                <c:pt idx="106">
                  <c:v>8.9499999999999993</c:v>
                </c:pt>
                <c:pt idx="107">
                  <c:v>9.0333299999999994</c:v>
                </c:pt>
                <c:pt idx="108">
                  <c:v>9.1166699999999992</c:v>
                </c:pt>
                <c:pt idx="109">
                  <c:v>9.1999999999999993</c:v>
                </c:pt>
                <c:pt idx="110">
                  <c:v>9.2833299999999994</c:v>
                </c:pt>
                <c:pt idx="111">
                  <c:v>9.3666699999999992</c:v>
                </c:pt>
                <c:pt idx="112">
                  <c:v>9.4499999999999993</c:v>
                </c:pt>
                <c:pt idx="113">
                  <c:v>9.5333299999999994</c:v>
                </c:pt>
                <c:pt idx="114">
                  <c:v>9.6166699999999992</c:v>
                </c:pt>
                <c:pt idx="115">
                  <c:v>9.6999999999999993</c:v>
                </c:pt>
                <c:pt idx="116">
                  <c:v>9.7833299999999994</c:v>
                </c:pt>
                <c:pt idx="117">
                  <c:v>9.8666699999999992</c:v>
                </c:pt>
                <c:pt idx="118">
                  <c:v>9.9499999999999993</c:v>
                </c:pt>
                <c:pt idx="119">
                  <c:v>10.033300000000001</c:v>
                </c:pt>
                <c:pt idx="120">
                  <c:v>10.1167</c:v>
                </c:pt>
                <c:pt idx="121">
                  <c:v>10.199999999999999</c:v>
                </c:pt>
                <c:pt idx="122">
                  <c:v>10.283300000000001</c:v>
                </c:pt>
                <c:pt idx="123">
                  <c:v>10.3667</c:v>
                </c:pt>
                <c:pt idx="124">
                  <c:v>10.45</c:v>
                </c:pt>
                <c:pt idx="125">
                  <c:v>10.533300000000001</c:v>
                </c:pt>
                <c:pt idx="126">
                  <c:v>10.6167</c:v>
                </c:pt>
                <c:pt idx="127">
                  <c:v>10.7</c:v>
                </c:pt>
                <c:pt idx="128">
                  <c:v>10.783300000000001</c:v>
                </c:pt>
                <c:pt idx="129">
                  <c:v>10.8667</c:v>
                </c:pt>
                <c:pt idx="130">
                  <c:v>10.95</c:v>
                </c:pt>
                <c:pt idx="131">
                  <c:v>11.033300000000001</c:v>
                </c:pt>
                <c:pt idx="132">
                  <c:v>11.1167</c:v>
                </c:pt>
                <c:pt idx="133">
                  <c:v>11.2</c:v>
                </c:pt>
                <c:pt idx="134">
                  <c:v>11.283300000000001</c:v>
                </c:pt>
                <c:pt idx="135">
                  <c:v>11.3667</c:v>
                </c:pt>
                <c:pt idx="136">
                  <c:v>11.45</c:v>
                </c:pt>
                <c:pt idx="137">
                  <c:v>11.533300000000001</c:v>
                </c:pt>
                <c:pt idx="138">
                  <c:v>11.6167</c:v>
                </c:pt>
                <c:pt idx="139">
                  <c:v>11.7</c:v>
                </c:pt>
                <c:pt idx="140">
                  <c:v>11.783300000000001</c:v>
                </c:pt>
                <c:pt idx="141">
                  <c:v>11.8667</c:v>
                </c:pt>
                <c:pt idx="142">
                  <c:v>11.95</c:v>
                </c:pt>
                <c:pt idx="143">
                  <c:v>12.033300000000001</c:v>
                </c:pt>
                <c:pt idx="144">
                  <c:v>12.1167</c:v>
                </c:pt>
                <c:pt idx="145">
                  <c:v>12.2</c:v>
                </c:pt>
                <c:pt idx="146">
                  <c:v>12.283300000000001</c:v>
                </c:pt>
                <c:pt idx="147">
                  <c:v>12.3667</c:v>
                </c:pt>
                <c:pt idx="148">
                  <c:v>12.45</c:v>
                </c:pt>
                <c:pt idx="149">
                  <c:v>12.533300000000001</c:v>
                </c:pt>
                <c:pt idx="150">
                  <c:v>12.6167</c:v>
                </c:pt>
                <c:pt idx="151">
                  <c:v>12.7</c:v>
                </c:pt>
                <c:pt idx="152">
                  <c:v>12.783300000000001</c:v>
                </c:pt>
                <c:pt idx="153">
                  <c:v>12.8667</c:v>
                </c:pt>
                <c:pt idx="154">
                  <c:v>12.95</c:v>
                </c:pt>
                <c:pt idx="155">
                  <c:v>13.033300000000001</c:v>
                </c:pt>
                <c:pt idx="156">
                  <c:v>13.1167</c:v>
                </c:pt>
                <c:pt idx="157">
                  <c:v>13.2</c:v>
                </c:pt>
                <c:pt idx="158">
                  <c:v>13.283300000000001</c:v>
                </c:pt>
                <c:pt idx="159">
                  <c:v>13.3667</c:v>
                </c:pt>
                <c:pt idx="160">
                  <c:v>13.45</c:v>
                </c:pt>
                <c:pt idx="161">
                  <c:v>13.533300000000001</c:v>
                </c:pt>
                <c:pt idx="162">
                  <c:v>13.6167</c:v>
                </c:pt>
                <c:pt idx="163">
                  <c:v>13.7</c:v>
                </c:pt>
                <c:pt idx="164">
                  <c:v>13.783300000000001</c:v>
                </c:pt>
                <c:pt idx="165">
                  <c:v>13.8667</c:v>
                </c:pt>
                <c:pt idx="166">
                  <c:v>13.95</c:v>
                </c:pt>
                <c:pt idx="167">
                  <c:v>14.033300000000001</c:v>
                </c:pt>
                <c:pt idx="168">
                  <c:v>14.1167</c:v>
                </c:pt>
                <c:pt idx="169">
                  <c:v>14.2</c:v>
                </c:pt>
                <c:pt idx="170">
                  <c:v>14.283300000000001</c:v>
                </c:pt>
                <c:pt idx="171">
                  <c:v>14.3667</c:v>
                </c:pt>
                <c:pt idx="172">
                  <c:v>14.45</c:v>
                </c:pt>
                <c:pt idx="173">
                  <c:v>14.533300000000001</c:v>
                </c:pt>
                <c:pt idx="174">
                  <c:v>14.6167</c:v>
                </c:pt>
                <c:pt idx="175">
                  <c:v>14.7</c:v>
                </c:pt>
                <c:pt idx="176">
                  <c:v>14.783300000000001</c:v>
                </c:pt>
                <c:pt idx="177">
                  <c:v>14.8667</c:v>
                </c:pt>
                <c:pt idx="178">
                  <c:v>14.95</c:v>
                </c:pt>
                <c:pt idx="179">
                  <c:v>15.033300000000001</c:v>
                </c:pt>
                <c:pt idx="180">
                  <c:v>15.1167</c:v>
                </c:pt>
                <c:pt idx="181">
                  <c:v>15.2</c:v>
                </c:pt>
                <c:pt idx="182">
                  <c:v>15.283300000000001</c:v>
                </c:pt>
                <c:pt idx="183">
                  <c:v>15.3667</c:v>
                </c:pt>
                <c:pt idx="184">
                  <c:v>15.45</c:v>
                </c:pt>
                <c:pt idx="185">
                  <c:v>15.533300000000001</c:v>
                </c:pt>
                <c:pt idx="186">
                  <c:v>15.6167</c:v>
                </c:pt>
                <c:pt idx="187">
                  <c:v>15.7000028985507</c:v>
                </c:pt>
                <c:pt idx="188">
                  <c:v>15.7833364637681</c:v>
                </c:pt>
                <c:pt idx="189">
                  <c:v>15.866670028985499</c:v>
                </c:pt>
                <c:pt idx="190">
                  <c:v>15.950003594202901</c:v>
                </c:pt>
                <c:pt idx="191">
                  <c:v>16.033337159420299</c:v>
                </c:pt>
                <c:pt idx="192">
                  <c:v>16.1166707246377</c:v>
                </c:pt>
                <c:pt idx="193">
                  <c:v>16.200004289855102</c:v>
                </c:pt>
                <c:pt idx="194">
                  <c:v>16.283337855072499</c:v>
                </c:pt>
                <c:pt idx="195">
                  <c:v>16.366671420289801</c:v>
                </c:pt>
                <c:pt idx="196">
                  <c:v>16.450004985507199</c:v>
                </c:pt>
                <c:pt idx="197">
                  <c:v>16.533338550724601</c:v>
                </c:pt>
                <c:pt idx="198">
                  <c:v>16.616672115941999</c:v>
                </c:pt>
                <c:pt idx="199">
                  <c:v>16.7000056811594</c:v>
                </c:pt>
                <c:pt idx="200">
                  <c:v>16.783339246376801</c:v>
                </c:pt>
                <c:pt idx="201">
                  <c:v>16.866672811594199</c:v>
                </c:pt>
                <c:pt idx="202">
                  <c:v>16.950006376811601</c:v>
                </c:pt>
                <c:pt idx="203">
                  <c:v>17.033339942028999</c:v>
                </c:pt>
                <c:pt idx="204">
                  <c:v>17.1166735072464</c:v>
                </c:pt>
                <c:pt idx="205">
                  <c:v>17.200007072463801</c:v>
                </c:pt>
                <c:pt idx="206">
                  <c:v>17.2833406376811</c:v>
                </c:pt>
                <c:pt idx="207">
                  <c:v>17.366674202898501</c:v>
                </c:pt>
                <c:pt idx="208">
                  <c:v>17.450007768115899</c:v>
                </c:pt>
                <c:pt idx="209">
                  <c:v>17.533341333333301</c:v>
                </c:pt>
                <c:pt idx="210">
                  <c:v>17.616674898550698</c:v>
                </c:pt>
                <c:pt idx="211">
                  <c:v>17.7000084637681</c:v>
                </c:pt>
                <c:pt idx="212">
                  <c:v>17.783342028985501</c:v>
                </c:pt>
                <c:pt idx="213">
                  <c:v>17.866675594202899</c:v>
                </c:pt>
                <c:pt idx="214">
                  <c:v>17.950009159420301</c:v>
                </c:pt>
                <c:pt idx="215">
                  <c:v>18.033342724637698</c:v>
                </c:pt>
                <c:pt idx="216">
                  <c:v>18.1166762898551</c:v>
                </c:pt>
                <c:pt idx="217">
                  <c:v>18.200009855072398</c:v>
                </c:pt>
                <c:pt idx="218">
                  <c:v>18.2833434202898</c:v>
                </c:pt>
                <c:pt idx="219">
                  <c:v>18.366676985507201</c:v>
                </c:pt>
                <c:pt idx="220">
                  <c:v>18.450010550724599</c:v>
                </c:pt>
                <c:pt idx="221">
                  <c:v>18.533344115942</c:v>
                </c:pt>
                <c:pt idx="222">
                  <c:v>18.616677681159398</c:v>
                </c:pt>
                <c:pt idx="223">
                  <c:v>18.7000112463768</c:v>
                </c:pt>
                <c:pt idx="224">
                  <c:v>18.783344811594201</c:v>
                </c:pt>
                <c:pt idx="225">
                  <c:v>18.866678376811599</c:v>
                </c:pt>
                <c:pt idx="226">
                  <c:v>18.950011942029001</c:v>
                </c:pt>
                <c:pt idx="227">
                  <c:v>19.033345507246398</c:v>
                </c:pt>
                <c:pt idx="228">
                  <c:v>19.1166790724637</c:v>
                </c:pt>
                <c:pt idx="229">
                  <c:v>19.200012637681098</c:v>
                </c:pt>
                <c:pt idx="230">
                  <c:v>19.2833462028985</c:v>
                </c:pt>
                <c:pt idx="231">
                  <c:v>19.366679768115901</c:v>
                </c:pt>
                <c:pt idx="232">
                  <c:v>19.450013333333299</c:v>
                </c:pt>
                <c:pt idx="233">
                  <c:v>19.5333468985507</c:v>
                </c:pt>
                <c:pt idx="234">
                  <c:v>19.616680463768098</c:v>
                </c:pt>
                <c:pt idx="235">
                  <c:v>19.700014028985599</c:v>
                </c:pt>
                <c:pt idx="236">
                  <c:v>19.783347594203001</c:v>
                </c:pt>
                <c:pt idx="237">
                  <c:v>19.866681159420398</c:v>
                </c:pt>
                <c:pt idx="238">
                  <c:v>19.9500147246378</c:v>
                </c:pt>
                <c:pt idx="239">
                  <c:v>20.033348289855201</c:v>
                </c:pt>
                <c:pt idx="240">
                  <c:v>20.116681855072599</c:v>
                </c:pt>
                <c:pt idx="241">
                  <c:v>20.200015420290001</c:v>
                </c:pt>
                <c:pt idx="242">
                  <c:v>20.283348985507399</c:v>
                </c:pt>
                <c:pt idx="243">
                  <c:v>20.3666825507248</c:v>
                </c:pt>
                <c:pt idx="244">
                  <c:v>20.450016115942201</c:v>
                </c:pt>
                <c:pt idx="245">
                  <c:v>20.533349681159599</c:v>
                </c:pt>
                <c:pt idx="246">
                  <c:v>20.616683246377001</c:v>
                </c:pt>
                <c:pt idx="247">
                  <c:v>20.700016811594399</c:v>
                </c:pt>
                <c:pt idx="248">
                  <c:v>20.7833503768118</c:v>
                </c:pt>
                <c:pt idx="249">
                  <c:v>20.866683942029201</c:v>
                </c:pt>
                <c:pt idx="250">
                  <c:v>20.950017507246599</c:v>
                </c:pt>
                <c:pt idx="251">
                  <c:v>21.033351072464001</c:v>
                </c:pt>
                <c:pt idx="252">
                  <c:v>21.116684637681399</c:v>
                </c:pt>
                <c:pt idx="253">
                  <c:v>21.2000182028988</c:v>
                </c:pt>
                <c:pt idx="254">
                  <c:v>21.283351768116201</c:v>
                </c:pt>
                <c:pt idx="255">
                  <c:v>21.366685333333599</c:v>
                </c:pt>
                <c:pt idx="256">
                  <c:v>21.4500188985511</c:v>
                </c:pt>
                <c:pt idx="257">
                  <c:v>21.533352463768399</c:v>
                </c:pt>
                <c:pt idx="258">
                  <c:v>21.6166860289858</c:v>
                </c:pt>
                <c:pt idx="259">
                  <c:v>21.700019594203301</c:v>
                </c:pt>
                <c:pt idx="260">
                  <c:v>21.783353159420699</c:v>
                </c:pt>
                <c:pt idx="261">
                  <c:v>21.8666867246381</c:v>
                </c:pt>
                <c:pt idx="262">
                  <c:v>21.950020289855502</c:v>
                </c:pt>
                <c:pt idx="263">
                  <c:v>22.0333538550729</c:v>
                </c:pt>
                <c:pt idx="264">
                  <c:v>22.116687420290301</c:v>
                </c:pt>
                <c:pt idx="265">
                  <c:v>22.200020985507699</c:v>
                </c:pt>
                <c:pt idx="266">
                  <c:v>22.2833545507251</c:v>
                </c:pt>
                <c:pt idx="267">
                  <c:v>22.366688115942502</c:v>
                </c:pt>
                <c:pt idx="268">
                  <c:v>22.4500216811599</c:v>
                </c:pt>
                <c:pt idx="269">
                  <c:v>22.533355246377301</c:v>
                </c:pt>
                <c:pt idx="270">
                  <c:v>22.616688811594699</c:v>
                </c:pt>
                <c:pt idx="271">
                  <c:v>22.7000223768121</c:v>
                </c:pt>
                <c:pt idx="272">
                  <c:v>22.783355942029502</c:v>
                </c:pt>
                <c:pt idx="273">
                  <c:v>22.8666895072469</c:v>
                </c:pt>
                <c:pt idx="274">
                  <c:v>22.950023072464301</c:v>
                </c:pt>
                <c:pt idx="275">
                  <c:v>23.033356637681699</c:v>
                </c:pt>
                <c:pt idx="276">
                  <c:v>23.1166902028991</c:v>
                </c:pt>
                <c:pt idx="277">
                  <c:v>23.200023768116498</c:v>
                </c:pt>
                <c:pt idx="278">
                  <c:v>23.2833573333339</c:v>
                </c:pt>
                <c:pt idx="279">
                  <c:v>23.366690898551301</c:v>
                </c:pt>
                <c:pt idx="280">
                  <c:v>23.450024463768699</c:v>
                </c:pt>
                <c:pt idx="281">
                  <c:v>23.5333580289861</c:v>
                </c:pt>
                <c:pt idx="282">
                  <c:v>23.616691594203498</c:v>
                </c:pt>
                <c:pt idx="283">
                  <c:v>23.7000251594209</c:v>
                </c:pt>
                <c:pt idx="284">
                  <c:v>23.783358724638301</c:v>
                </c:pt>
                <c:pt idx="285">
                  <c:v>23.866692289855699</c:v>
                </c:pt>
                <c:pt idx="286">
                  <c:v>23.9500258550731</c:v>
                </c:pt>
                <c:pt idx="287">
                  <c:v>24.033359420290498</c:v>
                </c:pt>
                <c:pt idx="288">
                  <c:v>24.1166929855079</c:v>
                </c:pt>
                <c:pt idx="289">
                  <c:v>24.200026550725301</c:v>
                </c:pt>
                <c:pt idx="290">
                  <c:v>24.283360115942699</c:v>
                </c:pt>
                <c:pt idx="291">
                  <c:v>24.3666936811601</c:v>
                </c:pt>
                <c:pt idx="292">
                  <c:v>24.450027246377498</c:v>
                </c:pt>
                <c:pt idx="293">
                  <c:v>24.5333608115949</c:v>
                </c:pt>
                <c:pt idx="294">
                  <c:v>24.616694376812301</c:v>
                </c:pt>
                <c:pt idx="295">
                  <c:v>24.700027942029699</c:v>
                </c:pt>
                <c:pt idx="296">
                  <c:v>24.783361507247101</c:v>
                </c:pt>
                <c:pt idx="297">
                  <c:v>24.866695072464498</c:v>
                </c:pt>
                <c:pt idx="298">
                  <c:v>24.9500286376819</c:v>
                </c:pt>
                <c:pt idx="299">
                  <c:v>25.033362202899301</c:v>
                </c:pt>
                <c:pt idx="300">
                  <c:v>25.116695768116699</c:v>
                </c:pt>
                <c:pt idx="301">
                  <c:v>25.200029333334101</c:v>
                </c:pt>
                <c:pt idx="302">
                  <c:v>25.283362898551498</c:v>
                </c:pt>
                <c:pt idx="303">
                  <c:v>25.3666964637689</c:v>
                </c:pt>
                <c:pt idx="304">
                  <c:v>25.450030028986301</c:v>
                </c:pt>
                <c:pt idx="305">
                  <c:v>25.533363594203699</c:v>
                </c:pt>
                <c:pt idx="306">
                  <c:v>25.616697159421101</c:v>
                </c:pt>
                <c:pt idx="307">
                  <c:v>25.700030724638498</c:v>
                </c:pt>
                <c:pt idx="308">
                  <c:v>25.7833642898559</c:v>
                </c:pt>
                <c:pt idx="309">
                  <c:v>25.866697855073301</c:v>
                </c:pt>
                <c:pt idx="310">
                  <c:v>25.950031420290699</c:v>
                </c:pt>
                <c:pt idx="311">
                  <c:v>26.033364985508101</c:v>
                </c:pt>
                <c:pt idx="312">
                  <c:v>26.116698550725499</c:v>
                </c:pt>
                <c:pt idx="313">
                  <c:v>26.2000321159429</c:v>
                </c:pt>
                <c:pt idx="314">
                  <c:v>26.283365681160301</c:v>
                </c:pt>
                <c:pt idx="315">
                  <c:v>26.366699246377699</c:v>
                </c:pt>
                <c:pt idx="316">
                  <c:v>26.450032811595101</c:v>
                </c:pt>
                <c:pt idx="317">
                  <c:v>26.533366376812499</c:v>
                </c:pt>
                <c:pt idx="318">
                  <c:v>26.6166999420299</c:v>
                </c:pt>
                <c:pt idx="319">
                  <c:v>26.700033507247301</c:v>
                </c:pt>
                <c:pt idx="320">
                  <c:v>26.783367072464699</c:v>
                </c:pt>
                <c:pt idx="321">
                  <c:v>26.866700637682101</c:v>
                </c:pt>
                <c:pt idx="322">
                  <c:v>26.950034202899499</c:v>
                </c:pt>
                <c:pt idx="323">
                  <c:v>27.0333677681169</c:v>
                </c:pt>
                <c:pt idx="324">
                  <c:v>27.116701333334301</c:v>
                </c:pt>
                <c:pt idx="325">
                  <c:v>27.200034898551699</c:v>
                </c:pt>
                <c:pt idx="326">
                  <c:v>27.2833684637692</c:v>
                </c:pt>
                <c:pt idx="327">
                  <c:v>27.366702028986499</c:v>
                </c:pt>
                <c:pt idx="328">
                  <c:v>27.4500355942039</c:v>
                </c:pt>
                <c:pt idx="329">
                  <c:v>27.533369159421401</c:v>
                </c:pt>
                <c:pt idx="330">
                  <c:v>27.616702724638799</c:v>
                </c:pt>
                <c:pt idx="331">
                  <c:v>27.7000362898562</c:v>
                </c:pt>
                <c:pt idx="332">
                  <c:v>27.783369855073602</c:v>
                </c:pt>
                <c:pt idx="333">
                  <c:v>27.866703420291</c:v>
                </c:pt>
                <c:pt idx="334">
                  <c:v>27.950036985508401</c:v>
                </c:pt>
                <c:pt idx="335">
                  <c:v>28.033370550725799</c:v>
                </c:pt>
                <c:pt idx="336">
                  <c:v>28.1167041159432</c:v>
                </c:pt>
                <c:pt idx="337">
                  <c:v>28.200037681160602</c:v>
                </c:pt>
                <c:pt idx="338">
                  <c:v>28.283371246378</c:v>
                </c:pt>
                <c:pt idx="339">
                  <c:v>28.366704811595401</c:v>
                </c:pt>
                <c:pt idx="340">
                  <c:v>28.450038376812799</c:v>
                </c:pt>
                <c:pt idx="341">
                  <c:v>28.5333719420302</c:v>
                </c:pt>
                <c:pt idx="342">
                  <c:v>28.616705507247602</c:v>
                </c:pt>
                <c:pt idx="343">
                  <c:v>28.700039072465</c:v>
                </c:pt>
                <c:pt idx="344">
                  <c:v>28.783372637682401</c:v>
                </c:pt>
                <c:pt idx="345">
                  <c:v>28.866706202899799</c:v>
                </c:pt>
                <c:pt idx="346">
                  <c:v>28.9500397681172</c:v>
                </c:pt>
                <c:pt idx="347">
                  <c:v>29.033373333334598</c:v>
                </c:pt>
                <c:pt idx="348">
                  <c:v>29.116706898552</c:v>
                </c:pt>
                <c:pt idx="349">
                  <c:v>29.200040463769401</c:v>
                </c:pt>
                <c:pt idx="350">
                  <c:v>29.283374028986799</c:v>
                </c:pt>
                <c:pt idx="351">
                  <c:v>29.3667075942042</c:v>
                </c:pt>
                <c:pt idx="352">
                  <c:v>29.450041159421598</c:v>
                </c:pt>
              </c:numCache>
            </c:numRef>
          </c:xVal>
          <c:yVal>
            <c:numRef>
              <c:f>'[SST.xls]3.6 - 2.2 BC-200'!$A$27:$A$379</c:f>
              <c:numCache>
                <c:formatCode>0.0</c:formatCode>
                <c:ptCount val="353"/>
                <c:pt idx="0">
                  <c:v>61.3</c:v>
                </c:pt>
                <c:pt idx="1">
                  <c:v>64.099999999999994</c:v>
                </c:pt>
                <c:pt idx="2">
                  <c:v>59.2</c:v>
                </c:pt>
                <c:pt idx="3">
                  <c:v>59.9</c:v>
                </c:pt>
                <c:pt idx="4">
                  <c:v>57.2</c:v>
                </c:pt>
                <c:pt idx="5">
                  <c:v>55.1</c:v>
                </c:pt>
                <c:pt idx="6">
                  <c:v>53.7</c:v>
                </c:pt>
                <c:pt idx="7">
                  <c:v>51.6</c:v>
                </c:pt>
                <c:pt idx="8">
                  <c:v>51</c:v>
                </c:pt>
                <c:pt idx="9">
                  <c:v>48.2</c:v>
                </c:pt>
                <c:pt idx="10">
                  <c:v>47.5</c:v>
                </c:pt>
                <c:pt idx="11">
                  <c:v>46.1</c:v>
                </c:pt>
                <c:pt idx="12">
                  <c:v>46.1</c:v>
                </c:pt>
                <c:pt idx="13">
                  <c:v>44.8</c:v>
                </c:pt>
                <c:pt idx="14">
                  <c:v>44.1</c:v>
                </c:pt>
                <c:pt idx="15">
                  <c:v>43.4</c:v>
                </c:pt>
                <c:pt idx="16">
                  <c:v>41.3</c:v>
                </c:pt>
                <c:pt idx="17">
                  <c:v>42</c:v>
                </c:pt>
                <c:pt idx="18">
                  <c:v>40.6</c:v>
                </c:pt>
                <c:pt idx="19">
                  <c:v>39.200000000000003</c:v>
                </c:pt>
                <c:pt idx="20">
                  <c:v>38.6</c:v>
                </c:pt>
                <c:pt idx="21">
                  <c:v>38.6</c:v>
                </c:pt>
                <c:pt idx="22">
                  <c:v>37.9</c:v>
                </c:pt>
                <c:pt idx="23">
                  <c:v>37.9</c:v>
                </c:pt>
                <c:pt idx="24">
                  <c:v>37.200000000000003</c:v>
                </c:pt>
                <c:pt idx="25">
                  <c:v>36.5</c:v>
                </c:pt>
                <c:pt idx="26">
                  <c:v>36.5</c:v>
                </c:pt>
                <c:pt idx="27">
                  <c:v>35.799999999999997</c:v>
                </c:pt>
                <c:pt idx="28">
                  <c:v>35.799999999999997</c:v>
                </c:pt>
                <c:pt idx="29">
                  <c:v>35.1</c:v>
                </c:pt>
                <c:pt idx="30">
                  <c:v>35.1</c:v>
                </c:pt>
                <c:pt idx="31">
                  <c:v>34.4</c:v>
                </c:pt>
                <c:pt idx="32">
                  <c:v>34.4</c:v>
                </c:pt>
                <c:pt idx="33">
                  <c:v>33.700000000000003</c:v>
                </c:pt>
                <c:pt idx="34">
                  <c:v>34.4</c:v>
                </c:pt>
                <c:pt idx="35">
                  <c:v>33.700000000000003</c:v>
                </c:pt>
                <c:pt idx="36">
                  <c:v>33.700000000000003</c:v>
                </c:pt>
                <c:pt idx="37">
                  <c:v>33</c:v>
                </c:pt>
                <c:pt idx="38">
                  <c:v>32.299999999999997</c:v>
                </c:pt>
                <c:pt idx="39">
                  <c:v>32.299999999999997</c:v>
                </c:pt>
                <c:pt idx="40">
                  <c:v>32.299999999999997</c:v>
                </c:pt>
                <c:pt idx="41">
                  <c:v>33</c:v>
                </c:pt>
                <c:pt idx="42">
                  <c:v>32.299999999999997</c:v>
                </c:pt>
                <c:pt idx="43">
                  <c:v>31.7</c:v>
                </c:pt>
                <c:pt idx="44">
                  <c:v>31.7</c:v>
                </c:pt>
                <c:pt idx="45">
                  <c:v>31.7</c:v>
                </c:pt>
                <c:pt idx="46">
                  <c:v>31.7</c:v>
                </c:pt>
                <c:pt idx="47">
                  <c:v>31.7</c:v>
                </c:pt>
                <c:pt idx="48">
                  <c:v>31.7</c:v>
                </c:pt>
                <c:pt idx="49">
                  <c:v>31</c:v>
                </c:pt>
                <c:pt idx="50">
                  <c:v>31</c:v>
                </c:pt>
                <c:pt idx="51">
                  <c:v>31</c:v>
                </c:pt>
                <c:pt idx="52">
                  <c:v>30.3</c:v>
                </c:pt>
                <c:pt idx="53">
                  <c:v>32.299999999999997</c:v>
                </c:pt>
                <c:pt idx="54">
                  <c:v>31</c:v>
                </c:pt>
                <c:pt idx="55">
                  <c:v>29.6</c:v>
                </c:pt>
                <c:pt idx="56">
                  <c:v>30.3</c:v>
                </c:pt>
                <c:pt idx="57">
                  <c:v>31.7</c:v>
                </c:pt>
                <c:pt idx="58">
                  <c:v>63.4</c:v>
                </c:pt>
                <c:pt idx="59">
                  <c:v>63.4</c:v>
                </c:pt>
                <c:pt idx="60">
                  <c:v>63.4</c:v>
                </c:pt>
                <c:pt idx="61">
                  <c:v>63.4</c:v>
                </c:pt>
                <c:pt idx="62">
                  <c:v>66.900000000000006</c:v>
                </c:pt>
                <c:pt idx="63">
                  <c:v>63.4</c:v>
                </c:pt>
                <c:pt idx="64">
                  <c:v>66.900000000000006</c:v>
                </c:pt>
                <c:pt idx="65">
                  <c:v>63.4</c:v>
                </c:pt>
                <c:pt idx="66">
                  <c:v>66.900000000000006</c:v>
                </c:pt>
                <c:pt idx="67">
                  <c:v>70.400000000000006</c:v>
                </c:pt>
                <c:pt idx="68">
                  <c:v>70.400000000000006</c:v>
                </c:pt>
                <c:pt idx="69">
                  <c:v>63.4</c:v>
                </c:pt>
                <c:pt idx="70">
                  <c:v>66.900000000000006</c:v>
                </c:pt>
                <c:pt idx="71">
                  <c:v>70.400000000000006</c:v>
                </c:pt>
                <c:pt idx="72">
                  <c:v>66.900000000000006</c:v>
                </c:pt>
                <c:pt idx="73">
                  <c:v>66.900000000000006</c:v>
                </c:pt>
                <c:pt idx="74">
                  <c:v>66.900000000000006</c:v>
                </c:pt>
                <c:pt idx="75">
                  <c:v>63.4</c:v>
                </c:pt>
                <c:pt idx="76">
                  <c:v>66.900000000000006</c:v>
                </c:pt>
                <c:pt idx="77">
                  <c:v>70.400000000000006</c:v>
                </c:pt>
                <c:pt idx="78">
                  <c:v>66.900000000000006</c:v>
                </c:pt>
                <c:pt idx="79">
                  <c:v>66.900000000000006</c:v>
                </c:pt>
                <c:pt idx="80">
                  <c:v>70.400000000000006</c:v>
                </c:pt>
                <c:pt idx="81">
                  <c:v>66.900000000000006</c:v>
                </c:pt>
                <c:pt idx="82">
                  <c:v>63.4</c:v>
                </c:pt>
                <c:pt idx="83">
                  <c:v>63.4</c:v>
                </c:pt>
                <c:pt idx="84">
                  <c:v>66.900000000000006</c:v>
                </c:pt>
                <c:pt idx="85">
                  <c:v>63.4</c:v>
                </c:pt>
                <c:pt idx="86">
                  <c:v>66.900000000000006</c:v>
                </c:pt>
                <c:pt idx="87">
                  <c:v>66.900000000000006</c:v>
                </c:pt>
                <c:pt idx="88">
                  <c:v>63.4</c:v>
                </c:pt>
                <c:pt idx="89">
                  <c:v>66.900000000000006</c:v>
                </c:pt>
                <c:pt idx="90">
                  <c:v>66.900000000000006</c:v>
                </c:pt>
                <c:pt idx="91">
                  <c:v>63.4</c:v>
                </c:pt>
                <c:pt idx="92">
                  <c:v>66.900000000000006</c:v>
                </c:pt>
                <c:pt idx="93">
                  <c:v>66.900000000000006</c:v>
                </c:pt>
                <c:pt idx="94">
                  <c:v>70.400000000000006</c:v>
                </c:pt>
                <c:pt idx="95">
                  <c:v>66.900000000000006</c:v>
                </c:pt>
                <c:pt idx="96">
                  <c:v>70.400000000000006</c:v>
                </c:pt>
                <c:pt idx="97">
                  <c:v>70.400000000000006</c:v>
                </c:pt>
                <c:pt idx="98">
                  <c:v>66.900000000000006</c:v>
                </c:pt>
                <c:pt idx="99">
                  <c:v>66.900000000000006</c:v>
                </c:pt>
                <c:pt idx="100">
                  <c:v>66.900000000000006</c:v>
                </c:pt>
                <c:pt idx="101">
                  <c:v>66.900000000000006</c:v>
                </c:pt>
                <c:pt idx="102">
                  <c:v>66.900000000000006</c:v>
                </c:pt>
                <c:pt idx="103">
                  <c:v>63.4</c:v>
                </c:pt>
                <c:pt idx="104">
                  <c:v>66.900000000000006</c:v>
                </c:pt>
                <c:pt idx="105">
                  <c:v>66.900000000000006</c:v>
                </c:pt>
                <c:pt idx="106">
                  <c:v>66.900000000000006</c:v>
                </c:pt>
                <c:pt idx="107">
                  <c:v>70.400000000000006</c:v>
                </c:pt>
                <c:pt idx="108">
                  <c:v>66.900000000000006</c:v>
                </c:pt>
                <c:pt idx="109">
                  <c:v>66.900000000000006</c:v>
                </c:pt>
                <c:pt idx="110">
                  <c:v>66.900000000000006</c:v>
                </c:pt>
                <c:pt idx="111">
                  <c:v>66.900000000000006</c:v>
                </c:pt>
                <c:pt idx="112">
                  <c:v>66.900000000000006</c:v>
                </c:pt>
                <c:pt idx="113">
                  <c:v>66.900000000000006</c:v>
                </c:pt>
                <c:pt idx="114">
                  <c:v>66.900000000000006</c:v>
                </c:pt>
                <c:pt idx="115">
                  <c:v>66.900000000000006</c:v>
                </c:pt>
                <c:pt idx="116">
                  <c:v>70.400000000000006</c:v>
                </c:pt>
                <c:pt idx="117">
                  <c:v>30.3</c:v>
                </c:pt>
                <c:pt idx="118">
                  <c:v>31</c:v>
                </c:pt>
                <c:pt idx="119">
                  <c:v>31</c:v>
                </c:pt>
                <c:pt idx="120">
                  <c:v>29.6</c:v>
                </c:pt>
                <c:pt idx="121">
                  <c:v>31</c:v>
                </c:pt>
                <c:pt idx="122">
                  <c:v>30.3</c:v>
                </c:pt>
                <c:pt idx="123">
                  <c:v>30.3</c:v>
                </c:pt>
                <c:pt idx="124">
                  <c:v>29.6</c:v>
                </c:pt>
                <c:pt idx="125">
                  <c:v>29.6</c:v>
                </c:pt>
                <c:pt idx="126">
                  <c:v>29.6</c:v>
                </c:pt>
                <c:pt idx="127">
                  <c:v>29.6</c:v>
                </c:pt>
                <c:pt idx="128">
                  <c:v>28.9</c:v>
                </c:pt>
                <c:pt idx="129">
                  <c:v>29.6</c:v>
                </c:pt>
                <c:pt idx="130">
                  <c:v>28.9</c:v>
                </c:pt>
                <c:pt idx="131">
                  <c:v>28.9</c:v>
                </c:pt>
                <c:pt idx="132">
                  <c:v>28.9</c:v>
                </c:pt>
                <c:pt idx="133">
                  <c:v>28.9</c:v>
                </c:pt>
                <c:pt idx="134">
                  <c:v>28.9</c:v>
                </c:pt>
                <c:pt idx="135">
                  <c:v>28.9</c:v>
                </c:pt>
                <c:pt idx="136">
                  <c:v>28.9</c:v>
                </c:pt>
                <c:pt idx="137">
                  <c:v>28.2</c:v>
                </c:pt>
                <c:pt idx="138">
                  <c:v>28.9</c:v>
                </c:pt>
                <c:pt idx="139">
                  <c:v>28.9</c:v>
                </c:pt>
                <c:pt idx="140">
                  <c:v>28.9</c:v>
                </c:pt>
                <c:pt idx="141">
                  <c:v>28.2</c:v>
                </c:pt>
                <c:pt idx="142">
                  <c:v>28.2</c:v>
                </c:pt>
                <c:pt idx="143">
                  <c:v>29.6</c:v>
                </c:pt>
                <c:pt idx="144">
                  <c:v>29.6</c:v>
                </c:pt>
                <c:pt idx="145">
                  <c:v>28.9</c:v>
                </c:pt>
                <c:pt idx="146">
                  <c:v>28.9</c:v>
                </c:pt>
                <c:pt idx="147">
                  <c:v>28.2</c:v>
                </c:pt>
                <c:pt idx="148">
                  <c:v>28.9</c:v>
                </c:pt>
                <c:pt idx="149">
                  <c:v>28.2</c:v>
                </c:pt>
                <c:pt idx="150">
                  <c:v>28.9</c:v>
                </c:pt>
                <c:pt idx="151">
                  <c:v>28.9</c:v>
                </c:pt>
                <c:pt idx="152">
                  <c:v>28.9</c:v>
                </c:pt>
                <c:pt idx="153">
                  <c:v>28.2</c:v>
                </c:pt>
                <c:pt idx="154">
                  <c:v>28.9</c:v>
                </c:pt>
                <c:pt idx="155">
                  <c:v>28.9</c:v>
                </c:pt>
                <c:pt idx="156">
                  <c:v>28.2</c:v>
                </c:pt>
                <c:pt idx="157">
                  <c:v>28.2</c:v>
                </c:pt>
                <c:pt idx="158">
                  <c:v>28.2</c:v>
                </c:pt>
                <c:pt idx="159">
                  <c:v>28.9</c:v>
                </c:pt>
                <c:pt idx="160">
                  <c:v>28.9</c:v>
                </c:pt>
                <c:pt idx="161">
                  <c:v>28.9</c:v>
                </c:pt>
                <c:pt idx="162">
                  <c:v>28.2</c:v>
                </c:pt>
                <c:pt idx="163">
                  <c:v>28.9</c:v>
                </c:pt>
                <c:pt idx="164">
                  <c:v>28.2</c:v>
                </c:pt>
                <c:pt idx="165">
                  <c:v>28.9</c:v>
                </c:pt>
                <c:pt idx="166">
                  <c:v>28.9</c:v>
                </c:pt>
                <c:pt idx="167">
                  <c:v>27.5</c:v>
                </c:pt>
                <c:pt idx="168">
                  <c:v>28.9</c:v>
                </c:pt>
                <c:pt idx="169">
                  <c:v>27.5</c:v>
                </c:pt>
                <c:pt idx="170">
                  <c:v>27.5</c:v>
                </c:pt>
                <c:pt idx="171">
                  <c:v>27.5</c:v>
                </c:pt>
                <c:pt idx="172">
                  <c:v>28.2</c:v>
                </c:pt>
                <c:pt idx="173">
                  <c:v>27.5</c:v>
                </c:pt>
                <c:pt idx="174">
                  <c:v>27.5</c:v>
                </c:pt>
                <c:pt idx="175">
                  <c:v>28.2</c:v>
                </c:pt>
                <c:pt idx="176">
                  <c:v>59.9</c:v>
                </c:pt>
                <c:pt idx="177">
                  <c:v>59.9</c:v>
                </c:pt>
                <c:pt idx="178">
                  <c:v>59.9</c:v>
                </c:pt>
                <c:pt idx="179">
                  <c:v>56.3</c:v>
                </c:pt>
                <c:pt idx="180">
                  <c:v>59.9</c:v>
                </c:pt>
                <c:pt idx="181">
                  <c:v>59.9</c:v>
                </c:pt>
                <c:pt idx="182">
                  <c:v>63.4</c:v>
                </c:pt>
                <c:pt idx="183">
                  <c:v>59.9</c:v>
                </c:pt>
                <c:pt idx="184">
                  <c:v>63.4</c:v>
                </c:pt>
                <c:pt idx="185">
                  <c:v>63.4</c:v>
                </c:pt>
                <c:pt idx="186">
                  <c:v>59.9</c:v>
                </c:pt>
                <c:pt idx="187">
                  <c:v>59.9</c:v>
                </c:pt>
                <c:pt idx="188">
                  <c:v>63.4</c:v>
                </c:pt>
                <c:pt idx="189">
                  <c:v>63.4</c:v>
                </c:pt>
                <c:pt idx="190">
                  <c:v>59.9</c:v>
                </c:pt>
                <c:pt idx="191">
                  <c:v>63.4</c:v>
                </c:pt>
                <c:pt idx="192">
                  <c:v>59.9</c:v>
                </c:pt>
                <c:pt idx="193">
                  <c:v>63.4</c:v>
                </c:pt>
                <c:pt idx="194">
                  <c:v>59.9</c:v>
                </c:pt>
                <c:pt idx="195">
                  <c:v>63.4</c:v>
                </c:pt>
                <c:pt idx="196">
                  <c:v>63.4</c:v>
                </c:pt>
                <c:pt idx="197">
                  <c:v>63.4</c:v>
                </c:pt>
                <c:pt idx="198">
                  <c:v>63.4</c:v>
                </c:pt>
                <c:pt idx="199">
                  <c:v>63.4</c:v>
                </c:pt>
                <c:pt idx="200">
                  <c:v>63.4</c:v>
                </c:pt>
                <c:pt idx="201">
                  <c:v>59.9</c:v>
                </c:pt>
                <c:pt idx="202">
                  <c:v>59.9</c:v>
                </c:pt>
                <c:pt idx="203">
                  <c:v>63.4</c:v>
                </c:pt>
                <c:pt idx="204">
                  <c:v>59.9</c:v>
                </c:pt>
                <c:pt idx="205">
                  <c:v>59.9</c:v>
                </c:pt>
                <c:pt idx="206">
                  <c:v>63.4</c:v>
                </c:pt>
                <c:pt idx="207">
                  <c:v>59.9</c:v>
                </c:pt>
                <c:pt idx="208">
                  <c:v>59.9</c:v>
                </c:pt>
                <c:pt idx="209">
                  <c:v>63.4</c:v>
                </c:pt>
                <c:pt idx="210">
                  <c:v>63.4</c:v>
                </c:pt>
                <c:pt idx="211">
                  <c:v>63.4</c:v>
                </c:pt>
                <c:pt idx="212">
                  <c:v>59.9</c:v>
                </c:pt>
                <c:pt idx="213">
                  <c:v>63.4</c:v>
                </c:pt>
                <c:pt idx="214">
                  <c:v>63.4</c:v>
                </c:pt>
                <c:pt idx="215">
                  <c:v>63.4</c:v>
                </c:pt>
                <c:pt idx="216">
                  <c:v>59.9</c:v>
                </c:pt>
                <c:pt idx="217">
                  <c:v>66.900000000000006</c:v>
                </c:pt>
                <c:pt idx="218">
                  <c:v>63.4</c:v>
                </c:pt>
                <c:pt idx="219">
                  <c:v>63.4</c:v>
                </c:pt>
                <c:pt idx="220">
                  <c:v>59.9</c:v>
                </c:pt>
                <c:pt idx="221">
                  <c:v>63.4</c:v>
                </c:pt>
                <c:pt idx="222">
                  <c:v>63.4</c:v>
                </c:pt>
                <c:pt idx="223">
                  <c:v>63.4</c:v>
                </c:pt>
                <c:pt idx="224">
                  <c:v>63.4</c:v>
                </c:pt>
                <c:pt idx="225">
                  <c:v>63.4</c:v>
                </c:pt>
                <c:pt idx="226">
                  <c:v>66.900000000000006</c:v>
                </c:pt>
                <c:pt idx="227">
                  <c:v>59.9</c:v>
                </c:pt>
                <c:pt idx="228">
                  <c:v>63.4</c:v>
                </c:pt>
                <c:pt idx="229">
                  <c:v>63.4</c:v>
                </c:pt>
                <c:pt idx="230">
                  <c:v>66.900000000000006</c:v>
                </c:pt>
                <c:pt idx="231">
                  <c:v>63.4</c:v>
                </c:pt>
                <c:pt idx="232">
                  <c:v>66.900000000000006</c:v>
                </c:pt>
                <c:pt idx="233">
                  <c:v>66.900000000000006</c:v>
                </c:pt>
                <c:pt idx="234">
                  <c:v>63.4</c:v>
                </c:pt>
                <c:pt idx="235">
                  <c:v>28.9</c:v>
                </c:pt>
                <c:pt idx="236">
                  <c:v>29.6</c:v>
                </c:pt>
                <c:pt idx="237">
                  <c:v>29.6</c:v>
                </c:pt>
                <c:pt idx="238">
                  <c:v>28.2</c:v>
                </c:pt>
                <c:pt idx="239">
                  <c:v>28.9</c:v>
                </c:pt>
                <c:pt idx="240">
                  <c:v>28.2</c:v>
                </c:pt>
                <c:pt idx="241">
                  <c:v>28.9</c:v>
                </c:pt>
                <c:pt idx="242">
                  <c:v>28.2</c:v>
                </c:pt>
                <c:pt idx="243">
                  <c:v>28.2</c:v>
                </c:pt>
                <c:pt idx="244">
                  <c:v>28.2</c:v>
                </c:pt>
                <c:pt idx="245">
                  <c:v>28.9</c:v>
                </c:pt>
                <c:pt idx="246">
                  <c:v>29.6</c:v>
                </c:pt>
                <c:pt idx="247">
                  <c:v>28.9</c:v>
                </c:pt>
                <c:pt idx="248">
                  <c:v>29.6</c:v>
                </c:pt>
                <c:pt idx="249">
                  <c:v>28.2</c:v>
                </c:pt>
                <c:pt idx="250">
                  <c:v>28.9</c:v>
                </c:pt>
                <c:pt idx="251">
                  <c:v>28.2</c:v>
                </c:pt>
                <c:pt idx="252">
                  <c:v>28.9</c:v>
                </c:pt>
                <c:pt idx="253">
                  <c:v>28.2</c:v>
                </c:pt>
                <c:pt idx="254">
                  <c:v>28.2</c:v>
                </c:pt>
                <c:pt idx="255">
                  <c:v>28.9</c:v>
                </c:pt>
                <c:pt idx="256">
                  <c:v>28.2</c:v>
                </c:pt>
                <c:pt idx="257">
                  <c:v>28.2</c:v>
                </c:pt>
                <c:pt idx="258">
                  <c:v>28.9</c:v>
                </c:pt>
                <c:pt idx="259">
                  <c:v>28.9</c:v>
                </c:pt>
                <c:pt idx="260">
                  <c:v>28.2</c:v>
                </c:pt>
                <c:pt idx="261">
                  <c:v>28.2</c:v>
                </c:pt>
                <c:pt idx="262">
                  <c:v>28.2</c:v>
                </c:pt>
                <c:pt idx="263">
                  <c:v>28.2</c:v>
                </c:pt>
                <c:pt idx="264">
                  <c:v>27.5</c:v>
                </c:pt>
                <c:pt idx="265">
                  <c:v>28.2</c:v>
                </c:pt>
                <c:pt idx="266">
                  <c:v>28.2</c:v>
                </c:pt>
                <c:pt idx="267">
                  <c:v>27.5</c:v>
                </c:pt>
                <c:pt idx="268">
                  <c:v>26.8</c:v>
                </c:pt>
                <c:pt idx="269">
                  <c:v>27.5</c:v>
                </c:pt>
                <c:pt idx="270">
                  <c:v>28.2</c:v>
                </c:pt>
                <c:pt idx="271">
                  <c:v>28.2</c:v>
                </c:pt>
                <c:pt idx="272">
                  <c:v>28.2</c:v>
                </c:pt>
                <c:pt idx="273">
                  <c:v>28.2</c:v>
                </c:pt>
                <c:pt idx="274">
                  <c:v>27.5</c:v>
                </c:pt>
                <c:pt idx="275">
                  <c:v>28.9</c:v>
                </c:pt>
                <c:pt idx="276">
                  <c:v>28.2</c:v>
                </c:pt>
                <c:pt idx="277">
                  <c:v>28.9</c:v>
                </c:pt>
                <c:pt idx="278">
                  <c:v>28.2</c:v>
                </c:pt>
                <c:pt idx="279">
                  <c:v>27.5</c:v>
                </c:pt>
                <c:pt idx="280">
                  <c:v>27.5</c:v>
                </c:pt>
                <c:pt idx="281">
                  <c:v>28.2</c:v>
                </c:pt>
                <c:pt idx="282">
                  <c:v>27.5</c:v>
                </c:pt>
                <c:pt idx="283">
                  <c:v>26.1</c:v>
                </c:pt>
                <c:pt idx="284">
                  <c:v>26.8</c:v>
                </c:pt>
                <c:pt idx="285">
                  <c:v>27.5</c:v>
                </c:pt>
                <c:pt idx="286">
                  <c:v>27.5</c:v>
                </c:pt>
                <c:pt idx="287">
                  <c:v>28.2</c:v>
                </c:pt>
                <c:pt idx="288">
                  <c:v>26.8</c:v>
                </c:pt>
                <c:pt idx="289">
                  <c:v>27.5</c:v>
                </c:pt>
                <c:pt idx="290">
                  <c:v>27.5</c:v>
                </c:pt>
                <c:pt idx="291">
                  <c:v>27.5</c:v>
                </c:pt>
                <c:pt idx="292">
                  <c:v>27.5</c:v>
                </c:pt>
                <c:pt idx="293">
                  <c:v>26.8</c:v>
                </c:pt>
                <c:pt idx="294">
                  <c:v>52.8</c:v>
                </c:pt>
                <c:pt idx="295">
                  <c:v>52.8</c:v>
                </c:pt>
                <c:pt idx="296">
                  <c:v>59.9</c:v>
                </c:pt>
                <c:pt idx="297">
                  <c:v>59.9</c:v>
                </c:pt>
                <c:pt idx="298">
                  <c:v>59.9</c:v>
                </c:pt>
                <c:pt idx="299">
                  <c:v>59.9</c:v>
                </c:pt>
                <c:pt idx="300">
                  <c:v>56.3</c:v>
                </c:pt>
                <c:pt idx="301">
                  <c:v>56.3</c:v>
                </c:pt>
                <c:pt idx="302">
                  <c:v>56.3</c:v>
                </c:pt>
                <c:pt idx="303">
                  <c:v>59.9</c:v>
                </c:pt>
                <c:pt idx="304">
                  <c:v>59.9</c:v>
                </c:pt>
                <c:pt idx="305">
                  <c:v>59.9</c:v>
                </c:pt>
                <c:pt idx="306">
                  <c:v>59.9</c:v>
                </c:pt>
                <c:pt idx="307">
                  <c:v>59.9</c:v>
                </c:pt>
                <c:pt idx="308">
                  <c:v>63.4</c:v>
                </c:pt>
                <c:pt idx="309">
                  <c:v>63.4</c:v>
                </c:pt>
                <c:pt idx="310">
                  <c:v>59.9</c:v>
                </c:pt>
                <c:pt idx="311">
                  <c:v>63.4</c:v>
                </c:pt>
                <c:pt idx="312">
                  <c:v>63.4</c:v>
                </c:pt>
                <c:pt idx="313">
                  <c:v>63.4</c:v>
                </c:pt>
                <c:pt idx="314">
                  <c:v>59.9</c:v>
                </c:pt>
                <c:pt idx="315">
                  <c:v>59.9</c:v>
                </c:pt>
                <c:pt idx="316">
                  <c:v>63.4</c:v>
                </c:pt>
                <c:pt idx="317">
                  <c:v>63.4</c:v>
                </c:pt>
                <c:pt idx="318">
                  <c:v>63.4</c:v>
                </c:pt>
                <c:pt idx="319">
                  <c:v>59.9</c:v>
                </c:pt>
                <c:pt idx="320">
                  <c:v>63.4</c:v>
                </c:pt>
                <c:pt idx="321">
                  <c:v>63.4</c:v>
                </c:pt>
                <c:pt idx="322">
                  <c:v>66.900000000000006</c:v>
                </c:pt>
                <c:pt idx="323">
                  <c:v>63.4</c:v>
                </c:pt>
                <c:pt idx="324">
                  <c:v>66.900000000000006</c:v>
                </c:pt>
                <c:pt idx="325">
                  <c:v>63.4</c:v>
                </c:pt>
                <c:pt idx="326">
                  <c:v>63.4</c:v>
                </c:pt>
                <c:pt idx="327">
                  <c:v>63.4</c:v>
                </c:pt>
                <c:pt idx="328">
                  <c:v>63.4</c:v>
                </c:pt>
                <c:pt idx="329">
                  <c:v>63.4</c:v>
                </c:pt>
                <c:pt idx="330">
                  <c:v>59.9</c:v>
                </c:pt>
                <c:pt idx="331">
                  <c:v>66.900000000000006</c:v>
                </c:pt>
                <c:pt idx="332">
                  <c:v>63.4</c:v>
                </c:pt>
                <c:pt idx="333">
                  <c:v>63.4</c:v>
                </c:pt>
                <c:pt idx="334">
                  <c:v>63.4</c:v>
                </c:pt>
                <c:pt idx="335">
                  <c:v>63.4</c:v>
                </c:pt>
                <c:pt idx="336">
                  <c:v>59.9</c:v>
                </c:pt>
                <c:pt idx="337">
                  <c:v>63.4</c:v>
                </c:pt>
                <c:pt idx="338">
                  <c:v>59.9</c:v>
                </c:pt>
                <c:pt idx="339">
                  <c:v>59.9</c:v>
                </c:pt>
                <c:pt idx="340">
                  <c:v>63.4</c:v>
                </c:pt>
                <c:pt idx="341">
                  <c:v>59.9</c:v>
                </c:pt>
                <c:pt idx="342">
                  <c:v>63.4</c:v>
                </c:pt>
                <c:pt idx="343">
                  <c:v>63.4</c:v>
                </c:pt>
                <c:pt idx="344">
                  <c:v>63.4</c:v>
                </c:pt>
                <c:pt idx="345">
                  <c:v>63.4</c:v>
                </c:pt>
                <c:pt idx="346">
                  <c:v>63.4</c:v>
                </c:pt>
                <c:pt idx="347">
                  <c:v>63.4</c:v>
                </c:pt>
                <c:pt idx="348">
                  <c:v>63.4</c:v>
                </c:pt>
                <c:pt idx="349">
                  <c:v>66.900000000000006</c:v>
                </c:pt>
                <c:pt idx="350">
                  <c:v>63.4</c:v>
                </c:pt>
                <c:pt idx="351">
                  <c:v>63.4</c:v>
                </c:pt>
                <c:pt idx="352">
                  <c:v>63.4</c:v>
                </c:pt>
              </c:numCache>
            </c:numRef>
          </c:yVal>
          <c:smooth val="1"/>
        </c:ser>
        <c:ser>
          <c:idx val="3"/>
          <c:order val="1"/>
          <c:tx>
            <c:v>Температура образца С</c:v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'[SST.xls]3.6 - 2.2 BC-200'!$L$27:$L$379</c:f>
              <c:numCache>
                <c:formatCode>General</c:formatCode>
                <c:ptCount val="353"/>
                <c:pt idx="0">
                  <c:v>0.1</c:v>
                </c:pt>
                <c:pt idx="1">
                  <c:v>0.183333</c:v>
                </c:pt>
                <c:pt idx="2">
                  <c:v>0.26666699999999999</c:v>
                </c:pt>
                <c:pt idx="3">
                  <c:v>0.35</c:v>
                </c:pt>
                <c:pt idx="4">
                  <c:v>0.43333300000000002</c:v>
                </c:pt>
                <c:pt idx="5">
                  <c:v>0.51666699999999999</c:v>
                </c:pt>
                <c:pt idx="6">
                  <c:v>0.6</c:v>
                </c:pt>
                <c:pt idx="7">
                  <c:v>0.68333299999999997</c:v>
                </c:pt>
                <c:pt idx="8">
                  <c:v>0.76666699999999999</c:v>
                </c:pt>
                <c:pt idx="9">
                  <c:v>0.85</c:v>
                </c:pt>
                <c:pt idx="10">
                  <c:v>0.93333299999999997</c:v>
                </c:pt>
                <c:pt idx="11">
                  <c:v>1.01667</c:v>
                </c:pt>
                <c:pt idx="12">
                  <c:v>1.1000000000000001</c:v>
                </c:pt>
                <c:pt idx="13">
                  <c:v>1.18333</c:v>
                </c:pt>
                <c:pt idx="14">
                  <c:v>1.26667</c:v>
                </c:pt>
                <c:pt idx="15">
                  <c:v>1.35</c:v>
                </c:pt>
                <c:pt idx="16">
                  <c:v>1.43333</c:v>
                </c:pt>
                <c:pt idx="17">
                  <c:v>1.51667</c:v>
                </c:pt>
                <c:pt idx="18">
                  <c:v>1.6</c:v>
                </c:pt>
                <c:pt idx="19">
                  <c:v>1.68333</c:v>
                </c:pt>
                <c:pt idx="20">
                  <c:v>1.76667</c:v>
                </c:pt>
                <c:pt idx="21">
                  <c:v>1.85</c:v>
                </c:pt>
                <c:pt idx="22">
                  <c:v>1.93333</c:v>
                </c:pt>
                <c:pt idx="23">
                  <c:v>2.01667</c:v>
                </c:pt>
                <c:pt idx="24">
                  <c:v>2.1</c:v>
                </c:pt>
                <c:pt idx="25">
                  <c:v>2.1833300000000002</c:v>
                </c:pt>
                <c:pt idx="26">
                  <c:v>2.26667</c:v>
                </c:pt>
                <c:pt idx="27">
                  <c:v>2.35</c:v>
                </c:pt>
                <c:pt idx="28">
                  <c:v>2.4333300000000002</c:v>
                </c:pt>
                <c:pt idx="29">
                  <c:v>2.51667</c:v>
                </c:pt>
                <c:pt idx="30">
                  <c:v>2.6</c:v>
                </c:pt>
                <c:pt idx="31">
                  <c:v>2.6833300000000002</c:v>
                </c:pt>
                <c:pt idx="32">
                  <c:v>2.76667</c:v>
                </c:pt>
                <c:pt idx="33">
                  <c:v>2.85</c:v>
                </c:pt>
                <c:pt idx="34">
                  <c:v>2.9333300000000002</c:v>
                </c:pt>
                <c:pt idx="35">
                  <c:v>3.01667</c:v>
                </c:pt>
                <c:pt idx="36">
                  <c:v>3.1</c:v>
                </c:pt>
                <c:pt idx="37">
                  <c:v>3.1833300000000002</c:v>
                </c:pt>
                <c:pt idx="38">
                  <c:v>3.26667</c:v>
                </c:pt>
                <c:pt idx="39">
                  <c:v>3.35</c:v>
                </c:pt>
                <c:pt idx="40">
                  <c:v>3.4333300000000002</c:v>
                </c:pt>
                <c:pt idx="41">
                  <c:v>3.51667</c:v>
                </c:pt>
                <c:pt idx="42">
                  <c:v>3.6</c:v>
                </c:pt>
                <c:pt idx="43">
                  <c:v>3.6833300000000002</c:v>
                </c:pt>
                <c:pt idx="44">
                  <c:v>3.76667</c:v>
                </c:pt>
                <c:pt idx="45">
                  <c:v>3.85</c:v>
                </c:pt>
                <c:pt idx="46">
                  <c:v>3.9333300000000002</c:v>
                </c:pt>
                <c:pt idx="47">
                  <c:v>4.0166700000000004</c:v>
                </c:pt>
                <c:pt idx="48">
                  <c:v>4.0999999999999996</c:v>
                </c:pt>
                <c:pt idx="49">
                  <c:v>4.1833299999999998</c:v>
                </c:pt>
                <c:pt idx="50">
                  <c:v>4.2666700000000004</c:v>
                </c:pt>
                <c:pt idx="51">
                  <c:v>4.3499999999999996</c:v>
                </c:pt>
                <c:pt idx="52">
                  <c:v>4.4333299999999998</c:v>
                </c:pt>
                <c:pt idx="53">
                  <c:v>4.5166700000000004</c:v>
                </c:pt>
                <c:pt idx="54">
                  <c:v>4.5999999999999996</c:v>
                </c:pt>
                <c:pt idx="55">
                  <c:v>4.6833299999999998</c:v>
                </c:pt>
                <c:pt idx="56">
                  <c:v>4.7666700000000004</c:v>
                </c:pt>
                <c:pt idx="57">
                  <c:v>4.8499999999999996</c:v>
                </c:pt>
                <c:pt idx="58">
                  <c:v>4.9333299999999998</c:v>
                </c:pt>
                <c:pt idx="59">
                  <c:v>5.0166700000000004</c:v>
                </c:pt>
                <c:pt idx="60">
                  <c:v>5.0999999999999996</c:v>
                </c:pt>
                <c:pt idx="61">
                  <c:v>5.1833299999999998</c:v>
                </c:pt>
                <c:pt idx="62">
                  <c:v>5.2666700000000004</c:v>
                </c:pt>
                <c:pt idx="63">
                  <c:v>5.3666700000000001</c:v>
                </c:pt>
                <c:pt idx="64">
                  <c:v>5.45</c:v>
                </c:pt>
                <c:pt idx="65">
                  <c:v>5.5333300000000003</c:v>
                </c:pt>
                <c:pt idx="66">
                  <c:v>5.6166700000000001</c:v>
                </c:pt>
                <c:pt idx="67">
                  <c:v>5.7</c:v>
                </c:pt>
                <c:pt idx="68">
                  <c:v>5.7833300000000003</c:v>
                </c:pt>
                <c:pt idx="69">
                  <c:v>5.8666700000000001</c:v>
                </c:pt>
                <c:pt idx="70">
                  <c:v>5.95</c:v>
                </c:pt>
                <c:pt idx="71">
                  <c:v>6.0333300000000003</c:v>
                </c:pt>
                <c:pt idx="72">
                  <c:v>6.1166700000000001</c:v>
                </c:pt>
                <c:pt idx="73">
                  <c:v>6.2</c:v>
                </c:pt>
                <c:pt idx="74">
                  <c:v>6.2833300000000003</c:v>
                </c:pt>
                <c:pt idx="75">
                  <c:v>6.3666700000000001</c:v>
                </c:pt>
                <c:pt idx="76">
                  <c:v>6.45</c:v>
                </c:pt>
                <c:pt idx="77">
                  <c:v>6.5333300000000003</c:v>
                </c:pt>
                <c:pt idx="78">
                  <c:v>6.6166700000000001</c:v>
                </c:pt>
                <c:pt idx="79">
                  <c:v>6.7</c:v>
                </c:pt>
                <c:pt idx="80">
                  <c:v>6.7833300000000003</c:v>
                </c:pt>
                <c:pt idx="81">
                  <c:v>6.8666700000000001</c:v>
                </c:pt>
                <c:pt idx="82">
                  <c:v>6.95</c:v>
                </c:pt>
                <c:pt idx="83">
                  <c:v>7.0333300000000003</c:v>
                </c:pt>
                <c:pt idx="84">
                  <c:v>7.1166700000000001</c:v>
                </c:pt>
                <c:pt idx="85">
                  <c:v>7.2</c:v>
                </c:pt>
                <c:pt idx="86">
                  <c:v>7.2833300000000003</c:v>
                </c:pt>
                <c:pt idx="87">
                  <c:v>7.3666700000000001</c:v>
                </c:pt>
                <c:pt idx="88">
                  <c:v>7.45</c:v>
                </c:pt>
                <c:pt idx="89">
                  <c:v>7.5333300000000003</c:v>
                </c:pt>
                <c:pt idx="90">
                  <c:v>7.6166700000000001</c:v>
                </c:pt>
                <c:pt idx="91">
                  <c:v>7.7</c:v>
                </c:pt>
                <c:pt idx="92">
                  <c:v>7.7833300000000003</c:v>
                </c:pt>
                <c:pt idx="93">
                  <c:v>7.8666700000000001</c:v>
                </c:pt>
                <c:pt idx="94">
                  <c:v>7.95</c:v>
                </c:pt>
                <c:pt idx="95">
                  <c:v>8.0333299999999994</c:v>
                </c:pt>
                <c:pt idx="96">
                  <c:v>8.1166699999999992</c:v>
                </c:pt>
                <c:pt idx="97">
                  <c:v>8.1999999999999993</c:v>
                </c:pt>
                <c:pt idx="98">
                  <c:v>8.2833299999999994</c:v>
                </c:pt>
                <c:pt idx="99">
                  <c:v>8.3666699999999992</c:v>
                </c:pt>
                <c:pt idx="100">
                  <c:v>8.4499999999999993</c:v>
                </c:pt>
                <c:pt idx="101">
                  <c:v>8.5333299999999994</c:v>
                </c:pt>
                <c:pt idx="102">
                  <c:v>8.6166699999999992</c:v>
                </c:pt>
                <c:pt idx="103">
                  <c:v>8.6999999999999993</c:v>
                </c:pt>
                <c:pt idx="104">
                  <c:v>8.7833299999999994</c:v>
                </c:pt>
                <c:pt idx="105">
                  <c:v>8.8666699999999992</c:v>
                </c:pt>
                <c:pt idx="106">
                  <c:v>8.9499999999999993</c:v>
                </c:pt>
                <c:pt idx="107">
                  <c:v>9.0333299999999994</c:v>
                </c:pt>
                <c:pt idx="108">
                  <c:v>9.1166699999999992</c:v>
                </c:pt>
                <c:pt idx="109">
                  <c:v>9.1999999999999993</c:v>
                </c:pt>
                <c:pt idx="110">
                  <c:v>9.2833299999999994</c:v>
                </c:pt>
                <c:pt idx="111">
                  <c:v>9.3666699999999992</c:v>
                </c:pt>
                <c:pt idx="112">
                  <c:v>9.4499999999999993</c:v>
                </c:pt>
                <c:pt idx="113">
                  <c:v>9.5333299999999994</c:v>
                </c:pt>
                <c:pt idx="114">
                  <c:v>9.6166699999999992</c:v>
                </c:pt>
                <c:pt idx="115">
                  <c:v>9.6999999999999993</c:v>
                </c:pt>
                <c:pt idx="116">
                  <c:v>9.7833299999999994</c:v>
                </c:pt>
                <c:pt idx="117">
                  <c:v>9.8666699999999992</c:v>
                </c:pt>
                <c:pt idx="118">
                  <c:v>9.9499999999999993</c:v>
                </c:pt>
                <c:pt idx="119">
                  <c:v>10.033300000000001</c:v>
                </c:pt>
                <c:pt idx="120">
                  <c:v>10.1167</c:v>
                </c:pt>
                <c:pt idx="121">
                  <c:v>10.199999999999999</c:v>
                </c:pt>
                <c:pt idx="122">
                  <c:v>10.283300000000001</c:v>
                </c:pt>
                <c:pt idx="123">
                  <c:v>10.3667</c:v>
                </c:pt>
                <c:pt idx="124">
                  <c:v>10.45</c:v>
                </c:pt>
                <c:pt idx="125">
                  <c:v>10.533300000000001</c:v>
                </c:pt>
                <c:pt idx="126">
                  <c:v>10.6167</c:v>
                </c:pt>
                <c:pt idx="127">
                  <c:v>10.7</c:v>
                </c:pt>
                <c:pt idx="128">
                  <c:v>10.783300000000001</c:v>
                </c:pt>
                <c:pt idx="129">
                  <c:v>10.8667</c:v>
                </c:pt>
                <c:pt idx="130">
                  <c:v>10.95</c:v>
                </c:pt>
                <c:pt idx="131">
                  <c:v>11.033300000000001</c:v>
                </c:pt>
                <c:pt idx="132">
                  <c:v>11.1167</c:v>
                </c:pt>
                <c:pt idx="133">
                  <c:v>11.2</c:v>
                </c:pt>
                <c:pt idx="134">
                  <c:v>11.283300000000001</c:v>
                </c:pt>
                <c:pt idx="135">
                  <c:v>11.3667</c:v>
                </c:pt>
                <c:pt idx="136">
                  <c:v>11.45</c:v>
                </c:pt>
                <c:pt idx="137">
                  <c:v>11.533300000000001</c:v>
                </c:pt>
                <c:pt idx="138">
                  <c:v>11.6167</c:v>
                </c:pt>
                <c:pt idx="139">
                  <c:v>11.7</c:v>
                </c:pt>
                <c:pt idx="140">
                  <c:v>11.783300000000001</c:v>
                </c:pt>
                <c:pt idx="141">
                  <c:v>11.8667</c:v>
                </c:pt>
                <c:pt idx="142">
                  <c:v>11.95</c:v>
                </c:pt>
                <c:pt idx="143">
                  <c:v>12.033300000000001</c:v>
                </c:pt>
                <c:pt idx="144">
                  <c:v>12.1167</c:v>
                </c:pt>
                <c:pt idx="145">
                  <c:v>12.2</c:v>
                </c:pt>
                <c:pt idx="146">
                  <c:v>12.283300000000001</c:v>
                </c:pt>
                <c:pt idx="147">
                  <c:v>12.3667</c:v>
                </c:pt>
                <c:pt idx="148">
                  <c:v>12.45</c:v>
                </c:pt>
                <c:pt idx="149">
                  <c:v>12.533300000000001</c:v>
                </c:pt>
                <c:pt idx="150">
                  <c:v>12.6167</c:v>
                </c:pt>
                <c:pt idx="151">
                  <c:v>12.7</c:v>
                </c:pt>
                <c:pt idx="152">
                  <c:v>12.783300000000001</c:v>
                </c:pt>
                <c:pt idx="153">
                  <c:v>12.8667</c:v>
                </c:pt>
                <c:pt idx="154">
                  <c:v>12.95</c:v>
                </c:pt>
                <c:pt idx="155">
                  <c:v>13.033300000000001</c:v>
                </c:pt>
                <c:pt idx="156">
                  <c:v>13.1167</c:v>
                </c:pt>
                <c:pt idx="157">
                  <c:v>13.2</c:v>
                </c:pt>
                <c:pt idx="158">
                  <c:v>13.283300000000001</c:v>
                </c:pt>
                <c:pt idx="159">
                  <c:v>13.3667</c:v>
                </c:pt>
                <c:pt idx="160">
                  <c:v>13.45</c:v>
                </c:pt>
                <c:pt idx="161">
                  <c:v>13.533300000000001</c:v>
                </c:pt>
                <c:pt idx="162">
                  <c:v>13.6167</c:v>
                </c:pt>
                <c:pt idx="163">
                  <c:v>13.7</c:v>
                </c:pt>
                <c:pt idx="164">
                  <c:v>13.783300000000001</c:v>
                </c:pt>
                <c:pt idx="165">
                  <c:v>13.8667</c:v>
                </c:pt>
                <c:pt idx="166">
                  <c:v>13.95</c:v>
                </c:pt>
                <c:pt idx="167">
                  <c:v>14.033300000000001</c:v>
                </c:pt>
                <c:pt idx="168">
                  <c:v>14.1167</c:v>
                </c:pt>
                <c:pt idx="169">
                  <c:v>14.2</c:v>
                </c:pt>
                <c:pt idx="170">
                  <c:v>14.283300000000001</c:v>
                </c:pt>
                <c:pt idx="171">
                  <c:v>14.3667</c:v>
                </c:pt>
                <c:pt idx="172">
                  <c:v>14.45</c:v>
                </c:pt>
                <c:pt idx="173">
                  <c:v>14.533300000000001</c:v>
                </c:pt>
                <c:pt idx="174">
                  <c:v>14.6167</c:v>
                </c:pt>
                <c:pt idx="175">
                  <c:v>14.7</c:v>
                </c:pt>
                <c:pt idx="176">
                  <c:v>14.783300000000001</c:v>
                </c:pt>
                <c:pt idx="177">
                  <c:v>14.8667</c:v>
                </c:pt>
                <c:pt idx="178">
                  <c:v>14.95</c:v>
                </c:pt>
                <c:pt idx="179">
                  <c:v>15.033300000000001</c:v>
                </c:pt>
                <c:pt idx="180">
                  <c:v>15.1167</c:v>
                </c:pt>
                <c:pt idx="181">
                  <c:v>15.2</c:v>
                </c:pt>
                <c:pt idx="182">
                  <c:v>15.283300000000001</c:v>
                </c:pt>
                <c:pt idx="183">
                  <c:v>15.3667</c:v>
                </c:pt>
                <c:pt idx="184">
                  <c:v>15.45</c:v>
                </c:pt>
                <c:pt idx="185">
                  <c:v>15.533300000000001</c:v>
                </c:pt>
                <c:pt idx="186">
                  <c:v>15.6167</c:v>
                </c:pt>
                <c:pt idx="187">
                  <c:v>15.7000028985507</c:v>
                </c:pt>
                <c:pt idx="188">
                  <c:v>15.7833364637681</c:v>
                </c:pt>
                <c:pt idx="189">
                  <c:v>15.866670028985499</c:v>
                </c:pt>
                <c:pt idx="190">
                  <c:v>15.950003594202901</c:v>
                </c:pt>
                <c:pt idx="191">
                  <c:v>16.033337159420299</c:v>
                </c:pt>
                <c:pt idx="192">
                  <c:v>16.1166707246377</c:v>
                </c:pt>
                <c:pt idx="193">
                  <c:v>16.200004289855102</c:v>
                </c:pt>
                <c:pt idx="194">
                  <c:v>16.283337855072499</c:v>
                </c:pt>
                <c:pt idx="195">
                  <c:v>16.366671420289801</c:v>
                </c:pt>
                <c:pt idx="196">
                  <c:v>16.450004985507199</c:v>
                </c:pt>
                <c:pt idx="197">
                  <c:v>16.533338550724601</c:v>
                </c:pt>
                <c:pt idx="198">
                  <c:v>16.616672115941999</c:v>
                </c:pt>
                <c:pt idx="199">
                  <c:v>16.7000056811594</c:v>
                </c:pt>
                <c:pt idx="200">
                  <c:v>16.783339246376801</c:v>
                </c:pt>
                <c:pt idx="201">
                  <c:v>16.866672811594199</c:v>
                </c:pt>
                <c:pt idx="202">
                  <c:v>16.950006376811601</c:v>
                </c:pt>
                <c:pt idx="203">
                  <c:v>17.033339942028999</c:v>
                </c:pt>
                <c:pt idx="204">
                  <c:v>17.1166735072464</c:v>
                </c:pt>
                <c:pt idx="205">
                  <c:v>17.200007072463801</c:v>
                </c:pt>
                <c:pt idx="206">
                  <c:v>17.2833406376811</c:v>
                </c:pt>
                <c:pt idx="207">
                  <c:v>17.366674202898501</c:v>
                </c:pt>
                <c:pt idx="208">
                  <c:v>17.450007768115899</c:v>
                </c:pt>
                <c:pt idx="209">
                  <c:v>17.533341333333301</c:v>
                </c:pt>
                <c:pt idx="210">
                  <c:v>17.616674898550698</c:v>
                </c:pt>
                <c:pt idx="211">
                  <c:v>17.7000084637681</c:v>
                </c:pt>
                <c:pt idx="212">
                  <c:v>17.783342028985501</c:v>
                </c:pt>
                <c:pt idx="213">
                  <c:v>17.866675594202899</c:v>
                </c:pt>
                <c:pt idx="214">
                  <c:v>17.950009159420301</c:v>
                </c:pt>
                <c:pt idx="215">
                  <c:v>18.033342724637698</c:v>
                </c:pt>
                <c:pt idx="216">
                  <c:v>18.1166762898551</c:v>
                </c:pt>
                <c:pt idx="217">
                  <c:v>18.200009855072398</c:v>
                </c:pt>
                <c:pt idx="218">
                  <c:v>18.2833434202898</c:v>
                </c:pt>
                <c:pt idx="219">
                  <c:v>18.366676985507201</c:v>
                </c:pt>
                <c:pt idx="220">
                  <c:v>18.450010550724599</c:v>
                </c:pt>
                <c:pt idx="221">
                  <c:v>18.533344115942</c:v>
                </c:pt>
                <c:pt idx="222">
                  <c:v>18.616677681159398</c:v>
                </c:pt>
                <c:pt idx="223">
                  <c:v>18.7000112463768</c:v>
                </c:pt>
                <c:pt idx="224">
                  <c:v>18.783344811594201</c:v>
                </c:pt>
                <c:pt idx="225">
                  <c:v>18.866678376811599</c:v>
                </c:pt>
                <c:pt idx="226">
                  <c:v>18.950011942029001</c:v>
                </c:pt>
                <c:pt idx="227">
                  <c:v>19.033345507246398</c:v>
                </c:pt>
                <c:pt idx="228">
                  <c:v>19.1166790724637</c:v>
                </c:pt>
                <c:pt idx="229">
                  <c:v>19.200012637681098</c:v>
                </c:pt>
                <c:pt idx="230">
                  <c:v>19.2833462028985</c:v>
                </c:pt>
                <c:pt idx="231">
                  <c:v>19.366679768115901</c:v>
                </c:pt>
                <c:pt idx="232">
                  <c:v>19.450013333333299</c:v>
                </c:pt>
                <c:pt idx="233">
                  <c:v>19.5333468985507</c:v>
                </c:pt>
                <c:pt idx="234">
                  <c:v>19.616680463768098</c:v>
                </c:pt>
                <c:pt idx="235">
                  <c:v>19.700014028985599</c:v>
                </c:pt>
                <c:pt idx="236">
                  <c:v>19.783347594203001</c:v>
                </c:pt>
                <c:pt idx="237">
                  <c:v>19.866681159420398</c:v>
                </c:pt>
                <c:pt idx="238">
                  <c:v>19.9500147246378</c:v>
                </c:pt>
                <c:pt idx="239">
                  <c:v>20.033348289855201</c:v>
                </c:pt>
                <c:pt idx="240">
                  <c:v>20.116681855072599</c:v>
                </c:pt>
                <c:pt idx="241">
                  <c:v>20.200015420290001</c:v>
                </c:pt>
                <c:pt idx="242">
                  <c:v>20.283348985507399</c:v>
                </c:pt>
                <c:pt idx="243">
                  <c:v>20.3666825507248</c:v>
                </c:pt>
                <c:pt idx="244">
                  <c:v>20.450016115942201</c:v>
                </c:pt>
                <c:pt idx="245">
                  <c:v>20.533349681159599</c:v>
                </c:pt>
                <c:pt idx="246">
                  <c:v>20.616683246377001</c:v>
                </c:pt>
                <c:pt idx="247">
                  <c:v>20.700016811594399</c:v>
                </c:pt>
                <c:pt idx="248">
                  <c:v>20.7833503768118</c:v>
                </c:pt>
                <c:pt idx="249">
                  <c:v>20.866683942029201</c:v>
                </c:pt>
                <c:pt idx="250">
                  <c:v>20.950017507246599</c:v>
                </c:pt>
                <c:pt idx="251">
                  <c:v>21.033351072464001</c:v>
                </c:pt>
                <c:pt idx="252">
                  <c:v>21.116684637681399</c:v>
                </c:pt>
                <c:pt idx="253">
                  <c:v>21.2000182028988</c:v>
                </c:pt>
                <c:pt idx="254">
                  <c:v>21.283351768116201</c:v>
                </c:pt>
                <c:pt idx="255">
                  <c:v>21.366685333333599</c:v>
                </c:pt>
                <c:pt idx="256">
                  <c:v>21.4500188985511</c:v>
                </c:pt>
                <c:pt idx="257">
                  <c:v>21.533352463768399</c:v>
                </c:pt>
                <c:pt idx="258">
                  <c:v>21.6166860289858</c:v>
                </c:pt>
                <c:pt idx="259">
                  <c:v>21.700019594203301</c:v>
                </c:pt>
                <c:pt idx="260">
                  <c:v>21.783353159420699</c:v>
                </c:pt>
                <c:pt idx="261">
                  <c:v>21.8666867246381</c:v>
                </c:pt>
                <c:pt idx="262">
                  <c:v>21.950020289855502</c:v>
                </c:pt>
                <c:pt idx="263">
                  <c:v>22.0333538550729</c:v>
                </c:pt>
                <c:pt idx="264">
                  <c:v>22.116687420290301</c:v>
                </c:pt>
                <c:pt idx="265">
                  <c:v>22.200020985507699</c:v>
                </c:pt>
                <c:pt idx="266">
                  <c:v>22.2833545507251</c:v>
                </c:pt>
                <c:pt idx="267">
                  <c:v>22.366688115942502</c:v>
                </c:pt>
                <c:pt idx="268">
                  <c:v>22.4500216811599</c:v>
                </c:pt>
                <c:pt idx="269">
                  <c:v>22.533355246377301</c:v>
                </c:pt>
                <c:pt idx="270">
                  <c:v>22.616688811594699</c:v>
                </c:pt>
                <c:pt idx="271">
                  <c:v>22.7000223768121</c:v>
                </c:pt>
                <c:pt idx="272">
                  <c:v>22.783355942029502</c:v>
                </c:pt>
                <c:pt idx="273">
                  <c:v>22.8666895072469</c:v>
                </c:pt>
                <c:pt idx="274">
                  <c:v>22.950023072464301</c:v>
                </c:pt>
                <c:pt idx="275">
                  <c:v>23.033356637681699</c:v>
                </c:pt>
                <c:pt idx="276">
                  <c:v>23.1166902028991</c:v>
                </c:pt>
                <c:pt idx="277">
                  <c:v>23.200023768116498</c:v>
                </c:pt>
                <c:pt idx="278">
                  <c:v>23.2833573333339</c:v>
                </c:pt>
                <c:pt idx="279">
                  <c:v>23.366690898551301</c:v>
                </c:pt>
                <c:pt idx="280">
                  <c:v>23.450024463768699</c:v>
                </c:pt>
                <c:pt idx="281">
                  <c:v>23.5333580289861</c:v>
                </c:pt>
                <c:pt idx="282">
                  <c:v>23.616691594203498</c:v>
                </c:pt>
                <c:pt idx="283">
                  <c:v>23.7000251594209</c:v>
                </c:pt>
                <c:pt idx="284">
                  <c:v>23.783358724638301</c:v>
                </c:pt>
                <c:pt idx="285">
                  <c:v>23.866692289855699</c:v>
                </c:pt>
                <c:pt idx="286">
                  <c:v>23.9500258550731</c:v>
                </c:pt>
                <c:pt idx="287">
                  <c:v>24.033359420290498</c:v>
                </c:pt>
                <c:pt idx="288">
                  <c:v>24.1166929855079</c:v>
                </c:pt>
                <c:pt idx="289">
                  <c:v>24.200026550725301</c:v>
                </c:pt>
                <c:pt idx="290">
                  <c:v>24.283360115942699</c:v>
                </c:pt>
                <c:pt idx="291">
                  <c:v>24.3666936811601</c:v>
                </c:pt>
                <c:pt idx="292">
                  <c:v>24.450027246377498</c:v>
                </c:pt>
                <c:pt idx="293">
                  <c:v>24.5333608115949</c:v>
                </c:pt>
                <c:pt idx="294">
                  <c:v>24.616694376812301</c:v>
                </c:pt>
                <c:pt idx="295">
                  <c:v>24.700027942029699</c:v>
                </c:pt>
                <c:pt idx="296">
                  <c:v>24.783361507247101</c:v>
                </c:pt>
                <c:pt idx="297">
                  <c:v>24.866695072464498</c:v>
                </c:pt>
                <c:pt idx="298">
                  <c:v>24.9500286376819</c:v>
                </c:pt>
                <c:pt idx="299">
                  <c:v>25.033362202899301</c:v>
                </c:pt>
                <c:pt idx="300">
                  <c:v>25.116695768116699</c:v>
                </c:pt>
                <c:pt idx="301">
                  <c:v>25.200029333334101</c:v>
                </c:pt>
                <c:pt idx="302">
                  <c:v>25.283362898551498</c:v>
                </c:pt>
                <c:pt idx="303">
                  <c:v>25.3666964637689</c:v>
                </c:pt>
                <c:pt idx="304">
                  <c:v>25.450030028986301</c:v>
                </c:pt>
                <c:pt idx="305">
                  <c:v>25.533363594203699</c:v>
                </c:pt>
                <c:pt idx="306">
                  <c:v>25.616697159421101</c:v>
                </c:pt>
                <c:pt idx="307">
                  <c:v>25.700030724638498</c:v>
                </c:pt>
                <c:pt idx="308">
                  <c:v>25.7833642898559</c:v>
                </c:pt>
                <c:pt idx="309">
                  <c:v>25.866697855073301</c:v>
                </c:pt>
                <c:pt idx="310">
                  <c:v>25.950031420290699</c:v>
                </c:pt>
                <c:pt idx="311">
                  <c:v>26.033364985508101</c:v>
                </c:pt>
                <c:pt idx="312">
                  <c:v>26.116698550725499</c:v>
                </c:pt>
                <c:pt idx="313">
                  <c:v>26.2000321159429</c:v>
                </c:pt>
                <c:pt idx="314">
                  <c:v>26.283365681160301</c:v>
                </c:pt>
                <c:pt idx="315">
                  <c:v>26.366699246377699</c:v>
                </c:pt>
                <c:pt idx="316">
                  <c:v>26.450032811595101</c:v>
                </c:pt>
                <c:pt idx="317">
                  <c:v>26.533366376812499</c:v>
                </c:pt>
                <c:pt idx="318">
                  <c:v>26.6166999420299</c:v>
                </c:pt>
                <c:pt idx="319">
                  <c:v>26.700033507247301</c:v>
                </c:pt>
                <c:pt idx="320">
                  <c:v>26.783367072464699</c:v>
                </c:pt>
                <c:pt idx="321">
                  <c:v>26.866700637682101</c:v>
                </c:pt>
                <c:pt idx="322">
                  <c:v>26.950034202899499</c:v>
                </c:pt>
                <c:pt idx="323">
                  <c:v>27.0333677681169</c:v>
                </c:pt>
                <c:pt idx="324">
                  <c:v>27.116701333334301</c:v>
                </c:pt>
                <c:pt idx="325">
                  <c:v>27.200034898551699</c:v>
                </c:pt>
                <c:pt idx="326">
                  <c:v>27.2833684637692</c:v>
                </c:pt>
                <c:pt idx="327">
                  <c:v>27.366702028986499</c:v>
                </c:pt>
                <c:pt idx="328">
                  <c:v>27.4500355942039</c:v>
                </c:pt>
                <c:pt idx="329">
                  <c:v>27.533369159421401</c:v>
                </c:pt>
                <c:pt idx="330">
                  <c:v>27.616702724638799</c:v>
                </c:pt>
                <c:pt idx="331">
                  <c:v>27.7000362898562</c:v>
                </c:pt>
                <c:pt idx="332">
                  <c:v>27.783369855073602</c:v>
                </c:pt>
                <c:pt idx="333">
                  <c:v>27.866703420291</c:v>
                </c:pt>
                <c:pt idx="334">
                  <c:v>27.950036985508401</c:v>
                </c:pt>
                <c:pt idx="335">
                  <c:v>28.033370550725799</c:v>
                </c:pt>
                <c:pt idx="336">
                  <c:v>28.1167041159432</c:v>
                </c:pt>
                <c:pt idx="337">
                  <c:v>28.200037681160602</c:v>
                </c:pt>
                <c:pt idx="338">
                  <c:v>28.283371246378</c:v>
                </c:pt>
                <c:pt idx="339">
                  <c:v>28.366704811595401</c:v>
                </c:pt>
                <c:pt idx="340">
                  <c:v>28.450038376812799</c:v>
                </c:pt>
                <c:pt idx="341">
                  <c:v>28.5333719420302</c:v>
                </c:pt>
                <c:pt idx="342">
                  <c:v>28.616705507247602</c:v>
                </c:pt>
                <c:pt idx="343">
                  <c:v>28.700039072465</c:v>
                </c:pt>
                <c:pt idx="344">
                  <c:v>28.783372637682401</c:v>
                </c:pt>
                <c:pt idx="345">
                  <c:v>28.866706202899799</c:v>
                </c:pt>
                <c:pt idx="346">
                  <c:v>28.9500397681172</c:v>
                </c:pt>
                <c:pt idx="347">
                  <c:v>29.033373333334598</c:v>
                </c:pt>
                <c:pt idx="348">
                  <c:v>29.116706898552</c:v>
                </c:pt>
                <c:pt idx="349">
                  <c:v>29.200040463769401</c:v>
                </c:pt>
                <c:pt idx="350">
                  <c:v>29.283374028986799</c:v>
                </c:pt>
                <c:pt idx="351">
                  <c:v>29.3667075942042</c:v>
                </c:pt>
                <c:pt idx="352">
                  <c:v>29.450041159421598</c:v>
                </c:pt>
              </c:numCache>
            </c:numRef>
          </c:xVal>
          <c:yVal>
            <c:numRef>
              <c:f>'[SST.xls]3.6 - 2.2 BC-200'!$F$27:$F$379</c:f>
              <c:numCache>
                <c:formatCode>0.0</c:formatCode>
                <c:ptCount val="353"/>
                <c:pt idx="0">
                  <c:v>27.3</c:v>
                </c:pt>
                <c:pt idx="1">
                  <c:v>28.5</c:v>
                </c:pt>
                <c:pt idx="2">
                  <c:v>29.599999999999998</c:v>
                </c:pt>
                <c:pt idx="3">
                  <c:v>30.599999999999998</c:v>
                </c:pt>
                <c:pt idx="4">
                  <c:v>31.8</c:v>
                </c:pt>
                <c:pt idx="5">
                  <c:v>32.900000000000006</c:v>
                </c:pt>
                <c:pt idx="6">
                  <c:v>34</c:v>
                </c:pt>
                <c:pt idx="7">
                  <c:v>35.400000000000006</c:v>
                </c:pt>
                <c:pt idx="8">
                  <c:v>36.200000000000003</c:v>
                </c:pt>
                <c:pt idx="9">
                  <c:v>37.300000000000004</c:v>
                </c:pt>
                <c:pt idx="10">
                  <c:v>38.300000000000004</c:v>
                </c:pt>
                <c:pt idx="11">
                  <c:v>39.200000000000003</c:v>
                </c:pt>
                <c:pt idx="12">
                  <c:v>40.1</c:v>
                </c:pt>
                <c:pt idx="13">
                  <c:v>41</c:v>
                </c:pt>
                <c:pt idx="14">
                  <c:v>41.800000000000004</c:v>
                </c:pt>
                <c:pt idx="15">
                  <c:v>42.6</c:v>
                </c:pt>
                <c:pt idx="16">
                  <c:v>43.300000000000004</c:v>
                </c:pt>
                <c:pt idx="17">
                  <c:v>44</c:v>
                </c:pt>
                <c:pt idx="18">
                  <c:v>44.6</c:v>
                </c:pt>
                <c:pt idx="19">
                  <c:v>45.2</c:v>
                </c:pt>
                <c:pt idx="20">
                  <c:v>45.900000000000006</c:v>
                </c:pt>
                <c:pt idx="21">
                  <c:v>46.400000000000006</c:v>
                </c:pt>
                <c:pt idx="22">
                  <c:v>47</c:v>
                </c:pt>
                <c:pt idx="23">
                  <c:v>47.6</c:v>
                </c:pt>
                <c:pt idx="24">
                  <c:v>48.1</c:v>
                </c:pt>
                <c:pt idx="25">
                  <c:v>48.6</c:v>
                </c:pt>
                <c:pt idx="26">
                  <c:v>49.1</c:v>
                </c:pt>
                <c:pt idx="27">
                  <c:v>49.5</c:v>
                </c:pt>
                <c:pt idx="28">
                  <c:v>50</c:v>
                </c:pt>
                <c:pt idx="29">
                  <c:v>50.400000000000006</c:v>
                </c:pt>
                <c:pt idx="30">
                  <c:v>50.6</c:v>
                </c:pt>
                <c:pt idx="31">
                  <c:v>51.1</c:v>
                </c:pt>
                <c:pt idx="32">
                  <c:v>51.5</c:v>
                </c:pt>
                <c:pt idx="33">
                  <c:v>51.800000000000004</c:v>
                </c:pt>
                <c:pt idx="34">
                  <c:v>52.2</c:v>
                </c:pt>
                <c:pt idx="35">
                  <c:v>52.5</c:v>
                </c:pt>
                <c:pt idx="36">
                  <c:v>52.800000000000004</c:v>
                </c:pt>
                <c:pt idx="37">
                  <c:v>53.1</c:v>
                </c:pt>
                <c:pt idx="38">
                  <c:v>53.300000000000004</c:v>
                </c:pt>
                <c:pt idx="39">
                  <c:v>53.6</c:v>
                </c:pt>
                <c:pt idx="40">
                  <c:v>53.800000000000004</c:v>
                </c:pt>
                <c:pt idx="41">
                  <c:v>54</c:v>
                </c:pt>
                <c:pt idx="42">
                  <c:v>54.300000000000004</c:v>
                </c:pt>
                <c:pt idx="43">
                  <c:v>54.6</c:v>
                </c:pt>
                <c:pt idx="44">
                  <c:v>54.7</c:v>
                </c:pt>
                <c:pt idx="45">
                  <c:v>55</c:v>
                </c:pt>
                <c:pt idx="46">
                  <c:v>55.1</c:v>
                </c:pt>
                <c:pt idx="47">
                  <c:v>55.300000000000004</c:v>
                </c:pt>
                <c:pt idx="48">
                  <c:v>55.5</c:v>
                </c:pt>
                <c:pt idx="49">
                  <c:v>55.6</c:v>
                </c:pt>
                <c:pt idx="50">
                  <c:v>55.800000000000004</c:v>
                </c:pt>
                <c:pt idx="51">
                  <c:v>55.900000000000006</c:v>
                </c:pt>
                <c:pt idx="52">
                  <c:v>56.1</c:v>
                </c:pt>
                <c:pt idx="53">
                  <c:v>56.2</c:v>
                </c:pt>
                <c:pt idx="54">
                  <c:v>56.400000000000006</c:v>
                </c:pt>
                <c:pt idx="55">
                  <c:v>56.400000000000006</c:v>
                </c:pt>
                <c:pt idx="56">
                  <c:v>56.6</c:v>
                </c:pt>
                <c:pt idx="57">
                  <c:v>56.7</c:v>
                </c:pt>
                <c:pt idx="58">
                  <c:v>56.800000000000004</c:v>
                </c:pt>
                <c:pt idx="59">
                  <c:v>56.900000000000006</c:v>
                </c:pt>
                <c:pt idx="60">
                  <c:v>56.900000000000006</c:v>
                </c:pt>
                <c:pt idx="61">
                  <c:v>56.900000000000006</c:v>
                </c:pt>
                <c:pt idx="62">
                  <c:v>57</c:v>
                </c:pt>
                <c:pt idx="63">
                  <c:v>57.1</c:v>
                </c:pt>
                <c:pt idx="64">
                  <c:v>57.1</c:v>
                </c:pt>
                <c:pt idx="65">
                  <c:v>57.2</c:v>
                </c:pt>
                <c:pt idx="66">
                  <c:v>57.300000000000004</c:v>
                </c:pt>
                <c:pt idx="67">
                  <c:v>57.300000000000004</c:v>
                </c:pt>
                <c:pt idx="68">
                  <c:v>57.400000000000006</c:v>
                </c:pt>
                <c:pt idx="69">
                  <c:v>57.5</c:v>
                </c:pt>
                <c:pt idx="70">
                  <c:v>57.5</c:v>
                </c:pt>
                <c:pt idx="71">
                  <c:v>57.6</c:v>
                </c:pt>
                <c:pt idx="72">
                  <c:v>57.6</c:v>
                </c:pt>
                <c:pt idx="73">
                  <c:v>57.7</c:v>
                </c:pt>
                <c:pt idx="74">
                  <c:v>57.7</c:v>
                </c:pt>
                <c:pt idx="75">
                  <c:v>57.800000000000004</c:v>
                </c:pt>
                <c:pt idx="76">
                  <c:v>57.900000000000006</c:v>
                </c:pt>
                <c:pt idx="77">
                  <c:v>57.900000000000006</c:v>
                </c:pt>
                <c:pt idx="78">
                  <c:v>58</c:v>
                </c:pt>
                <c:pt idx="79">
                  <c:v>57.900000000000006</c:v>
                </c:pt>
                <c:pt idx="80">
                  <c:v>58</c:v>
                </c:pt>
                <c:pt idx="81">
                  <c:v>58.1</c:v>
                </c:pt>
                <c:pt idx="82">
                  <c:v>58.1</c:v>
                </c:pt>
                <c:pt idx="83">
                  <c:v>58.2</c:v>
                </c:pt>
                <c:pt idx="84">
                  <c:v>58.2</c:v>
                </c:pt>
                <c:pt idx="85">
                  <c:v>58.2</c:v>
                </c:pt>
                <c:pt idx="86">
                  <c:v>58.300000000000004</c:v>
                </c:pt>
                <c:pt idx="87">
                  <c:v>58.300000000000004</c:v>
                </c:pt>
                <c:pt idx="88">
                  <c:v>58.400000000000006</c:v>
                </c:pt>
                <c:pt idx="89">
                  <c:v>58.400000000000006</c:v>
                </c:pt>
                <c:pt idx="90">
                  <c:v>58.5</c:v>
                </c:pt>
                <c:pt idx="91">
                  <c:v>58.5</c:v>
                </c:pt>
                <c:pt idx="92">
                  <c:v>58.5</c:v>
                </c:pt>
                <c:pt idx="93">
                  <c:v>58.5</c:v>
                </c:pt>
                <c:pt idx="94">
                  <c:v>58.6</c:v>
                </c:pt>
                <c:pt idx="95">
                  <c:v>58.6</c:v>
                </c:pt>
                <c:pt idx="96">
                  <c:v>58.7</c:v>
                </c:pt>
                <c:pt idx="97">
                  <c:v>58.7</c:v>
                </c:pt>
                <c:pt idx="98">
                  <c:v>58.7</c:v>
                </c:pt>
                <c:pt idx="99">
                  <c:v>58.7</c:v>
                </c:pt>
                <c:pt idx="100">
                  <c:v>58.7</c:v>
                </c:pt>
                <c:pt idx="101">
                  <c:v>58.800000000000004</c:v>
                </c:pt>
                <c:pt idx="102">
                  <c:v>58.900000000000006</c:v>
                </c:pt>
                <c:pt idx="103">
                  <c:v>58.900000000000006</c:v>
                </c:pt>
                <c:pt idx="104">
                  <c:v>58.900000000000006</c:v>
                </c:pt>
                <c:pt idx="105">
                  <c:v>59</c:v>
                </c:pt>
                <c:pt idx="106">
                  <c:v>59</c:v>
                </c:pt>
                <c:pt idx="107">
                  <c:v>59</c:v>
                </c:pt>
                <c:pt idx="108">
                  <c:v>59</c:v>
                </c:pt>
                <c:pt idx="109">
                  <c:v>59</c:v>
                </c:pt>
                <c:pt idx="110">
                  <c:v>59</c:v>
                </c:pt>
                <c:pt idx="111">
                  <c:v>59</c:v>
                </c:pt>
                <c:pt idx="112">
                  <c:v>59</c:v>
                </c:pt>
                <c:pt idx="113">
                  <c:v>59.1</c:v>
                </c:pt>
                <c:pt idx="114">
                  <c:v>59.1</c:v>
                </c:pt>
                <c:pt idx="115">
                  <c:v>59.1</c:v>
                </c:pt>
                <c:pt idx="116">
                  <c:v>59.2</c:v>
                </c:pt>
                <c:pt idx="117">
                  <c:v>59.2</c:v>
                </c:pt>
                <c:pt idx="118">
                  <c:v>59.2</c:v>
                </c:pt>
                <c:pt idx="119">
                  <c:v>59.1</c:v>
                </c:pt>
                <c:pt idx="120">
                  <c:v>59.2</c:v>
                </c:pt>
                <c:pt idx="121">
                  <c:v>59.2</c:v>
                </c:pt>
                <c:pt idx="122">
                  <c:v>59.300000000000004</c:v>
                </c:pt>
                <c:pt idx="123">
                  <c:v>59.300000000000004</c:v>
                </c:pt>
                <c:pt idx="124">
                  <c:v>59.300000000000004</c:v>
                </c:pt>
                <c:pt idx="125">
                  <c:v>59.300000000000004</c:v>
                </c:pt>
                <c:pt idx="126">
                  <c:v>59.300000000000004</c:v>
                </c:pt>
                <c:pt idx="127">
                  <c:v>59.400000000000006</c:v>
                </c:pt>
                <c:pt idx="128">
                  <c:v>59.400000000000006</c:v>
                </c:pt>
                <c:pt idx="129">
                  <c:v>59.400000000000006</c:v>
                </c:pt>
                <c:pt idx="130">
                  <c:v>59.400000000000006</c:v>
                </c:pt>
                <c:pt idx="131">
                  <c:v>59.400000000000006</c:v>
                </c:pt>
                <c:pt idx="132">
                  <c:v>59.400000000000006</c:v>
                </c:pt>
                <c:pt idx="133">
                  <c:v>59.400000000000006</c:v>
                </c:pt>
                <c:pt idx="134">
                  <c:v>59.400000000000006</c:v>
                </c:pt>
                <c:pt idx="135">
                  <c:v>59.5</c:v>
                </c:pt>
                <c:pt idx="136">
                  <c:v>59.5</c:v>
                </c:pt>
                <c:pt idx="137">
                  <c:v>59.5</c:v>
                </c:pt>
                <c:pt idx="138">
                  <c:v>59.5</c:v>
                </c:pt>
                <c:pt idx="139">
                  <c:v>59.5</c:v>
                </c:pt>
                <c:pt idx="140">
                  <c:v>59.5</c:v>
                </c:pt>
                <c:pt idx="141">
                  <c:v>59.5</c:v>
                </c:pt>
                <c:pt idx="142">
                  <c:v>59.5</c:v>
                </c:pt>
                <c:pt idx="143">
                  <c:v>59.5</c:v>
                </c:pt>
                <c:pt idx="144">
                  <c:v>59.5</c:v>
                </c:pt>
                <c:pt idx="145">
                  <c:v>59.5</c:v>
                </c:pt>
                <c:pt idx="146">
                  <c:v>59.5</c:v>
                </c:pt>
                <c:pt idx="147">
                  <c:v>59.5</c:v>
                </c:pt>
                <c:pt idx="148">
                  <c:v>59.6</c:v>
                </c:pt>
                <c:pt idx="149">
                  <c:v>59.6</c:v>
                </c:pt>
                <c:pt idx="150">
                  <c:v>59.6</c:v>
                </c:pt>
                <c:pt idx="151">
                  <c:v>59.6</c:v>
                </c:pt>
                <c:pt idx="152">
                  <c:v>59.6</c:v>
                </c:pt>
                <c:pt idx="153">
                  <c:v>59.6</c:v>
                </c:pt>
                <c:pt idx="154">
                  <c:v>59.6</c:v>
                </c:pt>
                <c:pt idx="155">
                  <c:v>59.6</c:v>
                </c:pt>
                <c:pt idx="156">
                  <c:v>59.6</c:v>
                </c:pt>
                <c:pt idx="157">
                  <c:v>59.6</c:v>
                </c:pt>
                <c:pt idx="158">
                  <c:v>59.7</c:v>
                </c:pt>
                <c:pt idx="159">
                  <c:v>59.6</c:v>
                </c:pt>
                <c:pt idx="160">
                  <c:v>59.6</c:v>
                </c:pt>
                <c:pt idx="161">
                  <c:v>59.6</c:v>
                </c:pt>
                <c:pt idx="162">
                  <c:v>59.6</c:v>
                </c:pt>
                <c:pt idx="163">
                  <c:v>59.6</c:v>
                </c:pt>
                <c:pt idx="164">
                  <c:v>59.7</c:v>
                </c:pt>
                <c:pt idx="165">
                  <c:v>59.7</c:v>
                </c:pt>
                <c:pt idx="166">
                  <c:v>59.6</c:v>
                </c:pt>
                <c:pt idx="167">
                  <c:v>59.6</c:v>
                </c:pt>
                <c:pt idx="168">
                  <c:v>59.7</c:v>
                </c:pt>
                <c:pt idx="169">
                  <c:v>59.6</c:v>
                </c:pt>
                <c:pt idx="170">
                  <c:v>59.7</c:v>
                </c:pt>
                <c:pt idx="171">
                  <c:v>59.6</c:v>
                </c:pt>
                <c:pt idx="172">
                  <c:v>59.7</c:v>
                </c:pt>
                <c:pt idx="173">
                  <c:v>59.7</c:v>
                </c:pt>
                <c:pt idx="174">
                  <c:v>59.7</c:v>
                </c:pt>
                <c:pt idx="175">
                  <c:v>59.7</c:v>
                </c:pt>
                <c:pt idx="176">
                  <c:v>59.7</c:v>
                </c:pt>
                <c:pt idx="177">
                  <c:v>59.6</c:v>
                </c:pt>
                <c:pt idx="178">
                  <c:v>59.7</c:v>
                </c:pt>
                <c:pt idx="179">
                  <c:v>59.7</c:v>
                </c:pt>
                <c:pt idx="180">
                  <c:v>59.800000000000004</c:v>
                </c:pt>
                <c:pt idx="181">
                  <c:v>59.7</c:v>
                </c:pt>
                <c:pt idx="182">
                  <c:v>59.7</c:v>
                </c:pt>
                <c:pt idx="183">
                  <c:v>59.7</c:v>
                </c:pt>
                <c:pt idx="184">
                  <c:v>59.7</c:v>
                </c:pt>
                <c:pt idx="185">
                  <c:v>59.7</c:v>
                </c:pt>
                <c:pt idx="186">
                  <c:v>59.7</c:v>
                </c:pt>
                <c:pt idx="187">
                  <c:v>59.7</c:v>
                </c:pt>
                <c:pt idx="188">
                  <c:v>59.7</c:v>
                </c:pt>
                <c:pt idx="189">
                  <c:v>59.7</c:v>
                </c:pt>
                <c:pt idx="190">
                  <c:v>59.7</c:v>
                </c:pt>
                <c:pt idx="191">
                  <c:v>59.7</c:v>
                </c:pt>
                <c:pt idx="192">
                  <c:v>59.800000000000004</c:v>
                </c:pt>
                <c:pt idx="193">
                  <c:v>59.7</c:v>
                </c:pt>
                <c:pt idx="194">
                  <c:v>59.800000000000004</c:v>
                </c:pt>
                <c:pt idx="195">
                  <c:v>59.7</c:v>
                </c:pt>
                <c:pt idx="196">
                  <c:v>59.7</c:v>
                </c:pt>
                <c:pt idx="197">
                  <c:v>59.7</c:v>
                </c:pt>
                <c:pt idx="198">
                  <c:v>59.800000000000004</c:v>
                </c:pt>
                <c:pt idx="199">
                  <c:v>59.800000000000004</c:v>
                </c:pt>
                <c:pt idx="200">
                  <c:v>59.800000000000004</c:v>
                </c:pt>
                <c:pt idx="201">
                  <c:v>59.800000000000004</c:v>
                </c:pt>
                <c:pt idx="202">
                  <c:v>59.7</c:v>
                </c:pt>
                <c:pt idx="203">
                  <c:v>59.800000000000004</c:v>
                </c:pt>
                <c:pt idx="204">
                  <c:v>59.800000000000004</c:v>
                </c:pt>
                <c:pt idx="205">
                  <c:v>59.800000000000004</c:v>
                </c:pt>
                <c:pt idx="206">
                  <c:v>59.7</c:v>
                </c:pt>
                <c:pt idx="207">
                  <c:v>59.800000000000004</c:v>
                </c:pt>
                <c:pt idx="208">
                  <c:v>59.800000000000004</c:v>
                </c:pt>
                <c:pt idx="209">
                  <c:v>59.7</c:v>
                </c:pt>
                <c:pt idx="210">
                  <c:v>59.800000000000004</c:v>
                </c:pt>
                <c:pt idx="211">
                  <c:v>59.7</c:v>
                </c:pt>
                <c:pt idx="212">
                  <c:v>59.7</c:v>
                </c:pt>
                <c:pt idx="213">
                  <c:v>59.800000000000004</c:v>
                </c:pt>
                <c:pt idx="214">
                  <c:v>59.7</c:v>
                </c:pt>
                <c:pt idx="215">
                  <c:v>59.800000000000004</c:v>
                </c:pt>
                <c:pt idx="216">
                  <c:v>59.7</c:v>
                </c:pt>
                <c:pt idx="217">
                  <c:v>59.800000000000004</c:v>
                </c:pt>
                <c:pt idx="218">
                  <c:v>59.7</c:v>
                </c:pt>
                <c:pt idx="219">
                  <c:v>59.800000000000004</c:v>
                </c:pt>
                <c:pt idx="220">
                  <c:v>59.800000000000004</c:v>
                </c:pt>
                <c:pt idx="221">
                  <c:v>59.800000000000004</c:v>
                </c:pt>
                <c:pt idx="222">
                  <c:v>59.800000000000004</c:v>
                </c:pt>
                <c:pt idx="223">
                  <c:v>59.800000000000004</c:v>
                </c:pt>
                <c:pt idx="224">
                  <c:v>59.800000000000004</c:v>
                </c:pt>
                <c:pt idx="225">
                  <c:v>59.800000000000004</c:v>
                </c:pt>
                <c:pt idx="226">
                  <c:v>59.800000000000004</c:v>
                </c:pt>
                <c:pt idx="227">
                  <c:v>59.800000000000004</c:v>
                </c:pt>
                <c:pt idx="228">
                  <c:v>59.800000000000004</c:v>
                </c:pt>
                <c:pt idx="229">
                  <c:v>59.800000000000004</c:v>
                </c:pt>
                <c:pt idx="230">
                  <c:v>59.800000000000004</c:v>
                </c:pt>
                <c:pt idx="231">
                  <c:v>59.800000000000004</c:v>
                </c:pt>
                <c:pt idx="232">
                  <c:v>59.800000000000004</c:v>
                </c:pt>
                <c:pt idx="233">
                  <c:v>59.800000000000004</c:v>
                </c:pt>
                <c:pt idx="234">
                  <c:v>59.800000000000004</c:v>
                </c:pt>
                <c:pt idx="235">
                  <c:v>59.800000000000004</c:v>
                </c:pt>
                <c:pt idx="236">
                  <c:v>59.900000000000006</c:v>
                </c:pt>
                <c:pt idx="237">
                  <c:v>59.800000000000004</c:v>
                </c:pt>
                <c:pt idx="238">
                  <c:v>59.800000000000004</c:v>
                </c:pt>
                <c:pt idx="239">
                  <c:v>59.800000000000004</c:v>
                </c:pt>
                <c:pt idx="240">
                  <c:v>59.800000000000004</c:v>
                </c:pt>
                <c:pt idx="241">
                  <c:v>59.800000000000004</c:v>
                </c:pt>
                <c:pt idx="242">
                  <c:v>59.800000000000004</c:v>
                </c:pt>
                <c:pt idx="243">
                  <c:v>59.800000000000004</c:v>
                </c:pt>
                <c:pt idx="244">
                  <c:v>59.800000000000004</c:v>
                </c:pt>
                <c:pt idx="245">
                  <c:v>59.800000000000004</c:v>
                </c:pt>
                <c:pt idx="246">
                  <c:v>59.800000000000004</c:v>
                </c:pt>
                <c:pt idx="247">
                  <c:v>59.800000000000004</c:v>
                </c:pt>
                <c:pt idx="248">
                  <c:v>59.800000000000004</c:v>
                </c:pt>
                <c:pt idx="249">
                  <c:v>59.800000000000004</c:v>
                </c:pt>
                <c:pt idx="250">
                  <c:v>59.800000000000004</c:v>
                </c:pt>
                <c:pt idx="251">
                  <c:v>59.800000000000004</c:v>
                </c:pt>
                <c:pt idx="252">
                  <c:v>59.800000000000004</c:v>
                </c:pt>
                <c:pt idx="253">
                  <c:v>59.800000000000004</c:v>
                </c:pt>
                <c:pt idx="254">
                  <c:v>59.800000000000004</c:v>
                </c:pt>
                <c:pt idx="255">
                  <c:v>59.800000000000004</c:v>
                </c:pt>
                <c:pt idx="256">
                  <c:v>59.800000000000004</c:v>
                </c:pt>
                <c:pt idx="257">
                  <c:v>59.900000000000006</c:v>
                </c:pt>
                <c:pt idx="258">
                  <c:v>59.800000000000004</c:v>
                </c:pt>
                <c:pt idx="259">
                  <c:v>59.800000000000004</c:v>
                </c:pt>
                <c:pt idx="260">
                  <c:v>59.800000000000004</c:v>
                </c:pt>
                <c:pt idx="261">
                  <c:v>59.800000000000004</c:v>
                </c:pt>
                <c:pt idx="262">
                  <c:v>59.800000000000004</c:v>
                </c:pt>
                <c:pt idx="263">
                  <c:v>59.800000000000004</c:v>
                </c:pt>
                <c:pt idx="264">
                  <c:v>59.800000000000004</c:v>
                </c:pt>
                <c:pt idx="265">
                  <c:v>59.800000000000004</c:v>
                </c:pt>
                <c:pt idx="266">
                  <c:v>59.7</c:v>
                </c:pt>
                <c:pt idx="267">
                  <c:v>59.800000000000004</c:v>
                </c:pt>
                <c:pt idx="268">
                  <c:v>59.800000000000004</c:v>
                </c:pt>
                <c:pt idx="269">
                  <c:v>59.800000000000004</c:v>
                </c:pt>
                <c:pt idx="270">
                  <c:v>59.800000000000004</c:v>
                </c:pt>
                <c:pt idx="271">
                  <c:v>59.800000000000004</c:v>
                </c:pt>
                <c:pt idx="272">
                  <c:v>59.800000000000004</c:v>
                </c:pt>
                <c:pt idx="273">
                  <c:v>59.800000000000004</c:v>
                </c:pt>
                <c:pt idx="274">
                  <c:v>59.800000000000004</c:v>
                </c:pt>
                <c:pt idx="275">
                  <c:v>59.800000000000004</c:v>
                </c:pt>
                <c:pt idx="276">
                  <c:v>59.800000000000004</c:v>
                </c:pt>
                <c:pt idx="277">
                  <c:v>59.7</c:v>
                </c:pt>
                <c:pt idx="278">
                  <c:v>59.800000000000004</c:v>
                </c:pt>
                <c:pt idx="279">
                  <c:v>59.800000000000004</c:v>
                </c:pt>
                <c:pt idx="280">
                  <c:v>59.800000000000004</c:v>
                </c:pt>
                <c:pt idx="281">
                  <c:v>59.800000000000004</c:v>
                </c:pt>
                <c:pt idx="282">
                  <c:v>59.800000000000004</c:v>
                </c:pt>
                <c:pt idx="283">
                  <c:v>59.800000000000004</c:v>
                </c:pt>
                <c:pt idx="284">
                  <c:v>59.800000000000004</c:v>
                </c:pt>
                <c:pt idx="285">
                  <c:v>59.7</c:v>
                </c:pt>
                <c:pt idx="286">
                  <c:v>59.800000000000004</c:v>
                </c:pt>
                <c:pt idx="287">
                  <c:v>59.7</c:v>
                </c:pt>
                <c:pt idx="288">
                  <c:v>59.800000000000004</c:v>
                </c:pt>
                <c:pt idx="289">
                  <c:v>59.800000000000004</c:v>
                </c:pt>
                <c:pt idx="290">
                  <c:v>59.800000000000004</c:v>
                </c:pt>
                <c:pt idx="291">
                  <c:v>59.800000000000004</c:v>
                </c:pt>
                <c:pt idx="292">
                  <c:v>59.800000000000004</c:v>
                </c:pt>
                <c:pt idx="293">
                  <c:v>59.7</c:v>
                </c:pt>
                <c:pt idx="294">
                  <c:v>59.800000000000004</c:v>
                </c:pt>
                <c:pt idx="295">
                  <c:v>59.7</c:v>
                </c:pt>
                <c:pt idx="296">
                  <c:v>59.800000000000004</c:v>
                </c:pt>
                <c:pt idx="297">
                  <c:v>59.800000000000004</c:v>
                </c:pt>
                <c:pt idx="298">
                  <c:v>59.900000000000006</c:v>
                </c:pt>
                <c:pt idx="299">
                  <c:v>59.800000000000004</c:v>
                </c:pt>
                <c:pt idx="300">
                  <c:v>59.800000000000004</c:v>
                </c:pt>
                <c:pt idx="301">
                  <c:v>59.800000000000004</c:v>
                </c:pt>
                <c:pt idx="302">
                  <c:v>59.800000000000004</c:v>
                </c:pt>
                <c:pt idx="303">
                  <c:v>59.800000000000004</c:v>
                </c:pt>
                <c:pt idx="304">
                  <c:v>59.800000000000004</c:v>
                </c:pt>
                <c:pt idx="305">
                  <c:v>59.800000000000004</c:v>
                </c:pt>
                <c:pt idx="306">
                  <c:v>59.800000000000004</c:v>
                </c:pt>
                <c:pt idx="307">
                  <c:v>59.800000000000004</c:v>
                </c:pt>
                <c:pt idx="308">
                  <c:v>59.800000000000004</c:v>
                </c:pt>
                <c:pt idx="309">
                  <c:v>59.900000000000006</c:v>
                </c:pt>
                <c:pt idx="310">
                  <c:v>59.900000000000006</c:v>
                </c:pt>
                <c:pt idx="311">
                  <c:v>59.900000000000006</c:v>
                </c:pt>
                <c:pt idx="312">
                  <c:v>59.800000000000004</c:v>
                </c:pt>
                <c:pt idx="313">
                  <c:v>59.800000000000004</c:v>
                </c:pt>
                <c:pt idx="314">
                  <c:v>59.900000000000006</c:v>
                </c:pt>
                <c:pt idx="315">
                  <c:v>59.800000000000004</c:v>
                </c:pt>
                <c:pt idx="316">
                  <c:v>59.900000000000006</c:v>
                </c:pt>
                <c:pt idx="317">
                  <c:v>59.900000000000006</c:v>
                </c:pt>
                <c:pt idx="318">
                  <c:v>59.900000000000006</c:v>
                </c:pt>
                <c:pt idx="319">
                  <c:v>59.900000000000006</c:v>
                </c:pt>
                <c:pt idx="320">
                  <c:v>59.800000000000004</c:v>
                </c:pt>
                <c:pt idx="321">
                  <c:v>59.900000000000006</c:v>
                </c:pt>
                <c:pt idx="322">
                  <c:v>59.800000000000004</c:v>
                </c:pt>
                <c:pt idx="323">
                  <c:v>59.900000000000006</c:v>
                </c:pt>
                <c:pt idx="324">
                  <c:v>59.800000000000004</c:v>
                </c:pt>
                <c:pt idx="325">
                  <c:v>59.900000000000006</c:v>
                </c:pt>
                <c:pt idx="326">
                  <c:v>59.900000000000006</c:v>
                </c:pt>
                <c:pt idx="327">
                  <c:v>59.900000000000006</c:v>
                </c:pt>
                <c:pt idx="328">
                  <c:v>59.800000000000004</c:v>
                </c:pt>
                <c:pt idx="329">
                  <c:v>59.900000000000006</c:v>
                </c:pt>
                <c:pt idx="330">
                  <c:v>59.900000000000006</c:v>
                </c:pt>
                <c:pt idx="331">
                  <c:v>59.800000000000004</c:v>
                </c:pt>
                <c:pt idx="332">
                  <c:v>59.900000000000006</c:v>
                </c:pt>
                <c:pt idx="333">
                  <c:v>59.900000000000006</c:v>
                </c:pt>
                <c:pt idx="334">
                  <c:v>59.900000000000006</c:v>
                </c:pt>
                <c:pt idx="335">
                  <c:v>59.900000000000006</c:v>
                </c:pt>
                <c:pt idx="336">
                  <c:v>59.900000000000006</c:v>
                </c:pt>
                <c:pt idx="337">
                  <c:v>59.900000000000006</c:v>
                </c:pt>
                <c:pt idx="338">
                  <c:v>59.900000000000006</c:v>
                </c:pt>
                <c:pt idx="339">
                  <c:v>59.900000000000006</c:v>
                </c:pt>
                <c:pt idx="340">
                  <c:v>60</c:v>
                </c:pt>
                <c:pt idx="341">
                  <c:v>59.900000000000006</c:v>
                </c:pt>
                <c:pt idx="342">
                  <c:v>59.900000000000006</c:v>
                </c:pt>
                <c:pt idx="343">
                  <c:v>59.900000000000006</c:v>
                </c:pt>
                <c:pt idx="344">
                  <c:v>59.900000000000006</c:v>
                </c:pt>
                <c:pt idx="345">
                  <c:v>59.900000000000006</c:v>
                </c:pt>
                <c:pt idx="346">
                  <c:v>59.900000000000006</c:v>
                </c:pt>
                <c:pt idx="347">
                  <c:v>59.900000000000006</c:v>
                </c:pt>
                <c:pt idx="348">
                  <c:v>59.900000000000006</c:v>
                </c:pt>
                <c:pt idx="349">
                  <c:v>60</c:v>
                </c:pt>
                <c:pt idx="350">
                  <c:v>59.900000000000006</c:v>
                </c:pt>
                <c:pt idx="351">
                  <c:v>59.900000000000006</c:v>
                </c:pt>
                <c:pt idx="352">
                  <c:v>59.800000000000004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778240"/>
        <c:axId val="216780160"/>
      </c:scatterChart>
      <c:scatterChart>
        <c:scatterStyle val="lineMarker"/>
        <c:varyColors val="0"/>
        <c:ser>
          <c:idx val="0"/>
          <c:order val="2"/>
          <c:tx>
            <c:v>Скорость сдвига</c:v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xVal>
            <c:numRef>
              <c:f>'[SST.xls]3.6 - 2.2 BC-200'!$L$27:$L$379</c:f>
              <c:numCache>
                <c:formatCode>General</c:formatCode>
                <c:ptCount val="353"/>
                <c:pt idx="0">
                  <c:v>0.1</c:v>
                </c:pt>
                <c:pt idx="1">
                  <c:v>0.183333</c:v>
                </c:pt>
                <c:pt idx="2">
                  <c:v>0.26666699999999999</c:v>
                </c:pt>
                <c:pt idx="3">
                  <c:v>0.35</c:v>
                </c:pt>
                <c:pt idx="4">
                  <c:v>0.43333300000000002</c:v>
                </c:pt>
                <c:pt idx="5">
                  <c:v>0.51666699999999999</c:v>
                </c:pt>
                <c:pt idx="6">
                  <c:v>0.6</c:v>
                </c:pt>
                <c:pt idx="7">
                  <c:v>0.68333299999999997</c:v>
                </c:pt>
                <c:pt idx="8">
                  <c:v>0.76666699999999999</c:v>
                </c:pt>
                <c:pt idx="9">
                  <c:v>0.85</c:v>
                </c:pt>
                <c:pt idx="10">
                  <c:v>0.93333299999999997</c:v>
                </c:pt>
                <c:pt idx="11">
                  <c:v>1.01667</c:v>
                </c:pt>
                <c:pt idx="12">
                  <c:v>1.1000000000000001</c:v>
                </c:pt>
                <c:pt idx="13">
                  <c:v>1.18333</c:v>
                </c:pt>
                <c:pt idx="14">
                  <c:v>1.26667</c:v>
                </c:pt>
                <c:pt idx="15">
                  <c:v>1.35</c:v>
                </c:pt>
                <c:pt idx="16">
                  <c:v>1.43333</c:v>
                </c:pt>
                <c:pt idx="17">
                  <c:v>1.51667</c:v>
                </c:pt>
                <c:pt idx="18">
                  <c:v>1.6</c:v>
                </c:pt>
                <c:pt idx="19">
                  <c:v>1.68333</c:v>
                </c:pt>
                <c:pt idx="20">
                  <c:v>1.76667</c:v>
                </c:pt>
                <c:pt idx="21">
                  <c:v>1.85</c:v>
                </c:pt>
                <c:pt idx="22">
                  <c:v>1.93333</c:v>
                </c:pt>
                <c:pt idx="23">
                  <c:v>2.01667</c:v>
                </c:pt>
                <c:pt idx="24">
                  <c:v>2.1</c:v>
                </c:pt>
                <c:pt idx="25">
                  <c:v>2.1833300000000002</c:v>
                </c:pt>
                <c:pt idx="26">
                  <c:v>2.26667</c:v>
                </c:pt>
                <c:pt idx="27">
                  <c:v>2.35</c:v>
                </c:pt>
                <c:pt idx="28">
                  <c:v>2.4333300000000002</c:v>
                </c:pt>
                <c:pt idx="29">
                  <c:v>2.51667</c:v>
                </c:pt>
                <c:pt idx="30">
                  <c:v>2.6</c:v>
                </c:pt>
                <c:pt idx="31">
                  <c:v>2.6833300000000002</c:v>
                </c:pt>
                <c:pt idx="32">
                  <c:v>2.76667</c:v>
                </c:pt>
                <c:pt idx="33">
                  <c:v>2.85</c:v>
                </c:pt>
                <c:pt idx="34">
                  <c:v>2.9333300000000002</c:v>
                </c:pt>
                <c:pt idx="35">
                  <c:v>3.01667</c:v>
                </c:pt>
                <c:pt idx="36">
                  <c:v>3.1</c:v>
                </c:pt>
                <c:pt idx="37">
                  <c:v>3.1833300000000002</c:v>
                </c:pt>
                <c:pt idx="38">
                  <c:v>3.26667</c:v>
                </c:pt>
                <c:pt idx="39">
                  <c:v>3.35</c:v>
                </c:pt>
                <c:pt idx="40">
                  <c:v>3.4333300000000002</c:v>
                </c:pt>
                <c:pt idx="41">
                  <c:v>3.51667</c:v>
                </c:pt>
                <c:pt idx="42">
                  <c:v>3.6</c:v>
                </c:pt>
                <c:pt idx="43">
                  <c:v>3.6833300000000002</c:v>
                </c:pt>
                <c:pt idx="44">
                  <c:v>3.76667</c:v>
                </c:pt>
                <c:pt idx="45">
                  <c:v>3.85</c:v>
                </c:pt>
                <c:pt idx="46">
                  <c:v>3.9333300000000002</c:v>
                </c:pt>
                <c:pt idx="47">
                  <c:v>4.0166700000000004</c:v>
                </c:pt>
                <c:pt idx="48">
                  <c:v>4.0999999999999996</c:v>
                </c:pt>
                <c:pt idx="49">
                  <c:v>4.1833299999999998</c:v>
                </c:pt>
                <c:pt idx="50">
                  <c:v>4.2666700000000004</c:v>
                </c:pt>
                <c:pt idx="51">
                  <c:v>4.3499999999999996</c:v>
                </c:pt>
                <c:pt idx="52">
                  <c:v>4.4333299999999998</c:v>
                </c:pt>
                <c:pt idx="53">
                  <c:v>4.5166700000000004</c:v>
                </c:pt>
                <c:pt idx="54">
                  <c:v>4.5999999999999996</c:v>
                </c:pt>
                <c:pt idx="55">
                  <c:v>4.6833299999999998</c:v>
                </c:pt>
                <c:pt idx="56">
                  <c:v>4.7666700000000004</c:v>
                </c:pt>
                <c:pt idx="57">
                  <c:v>4.8499999999999996</c:v>
                </c:pt>
                <c:pt idx="58">
                  <c:v>4.9333299999999998</c:v>
                </c:pt>
                <c:pt idx="59">
                  <c:v>5.0166700000000004</c:v>
                </c:pt>
                <c:pt idx="60">
                  <c:v>5.0999999999999996</c:v>
                </c:pt>
                <c:pt idx="61">
                  <c:v>5.1833299999999998</c:v>
                </c:pt>
                <c:pt idx="62">
                  <c:v>5.2666700000000004</c:v>
                </c:pt>
                <c:pt idx="63">
                  <c:v>5.3666700000000001</c:v>
                </c:pt>
                <c:pt idx="64">
                  <c:v>5.45</c:v>
                </c:pt>
                <c:pt idx="65">
                  <c:v>5.5333300000000003</c:v>
                </c:pt>
                <c:pt idx="66">
                  <c:v>5.6166700000000001</c:v>
                </c:pt>
                <c:pt idx="67">
                  <c:v>5.7</c:v>
                </c:pt>
                <c:pt idx="68">
                  <c:v>5.7833300000000003</c:v>
                </c:pt>
                <c:pt idx="69">
                  <c:v>5.8666700000000001</c:v>
                </c:pt>
                <c:pt idx="70">
                  <c:v>5.95</c:v>
                </c:pt>
                <c:pt idx="71">
                  <c:v>6.0333300000000003</c:v>
                </c:pt>
                <c:pt idx="72">
                  <c:v>6.1166700000000001</c:v>
                </c:pt>
                <c:pt idx="73">
                  <c:v>6.2</c:v>
                </c:pt>
                <c:pt idx="74">
                  <c:v>6.2833300000000003</c:v>
                </c:pt>
                <c:pt idx="75">
                  <c:v>6.3666700000000001</c:v>
                </c:pt>
                <c:pt idx="76">
                  <c:v>6.45</c:v>
                </c:pt>
                <c:pt idx="77">
                  <c:v>6.5333300000000003</c:v>
                </c:pt>
                <c:pt idx="78">
                  <c:v>6.6166700000000001</c:v>
                </c:pt>
                <c:pt idx="79">
                  <c:v>6.7</c:v>
                </c:pt>
                <c:pt idx="80">
                  <c:v>6.7833300000000003</c:v>
                </c:pt>
                <c:pt idx="81">
                  <c:v>6.8666700000000001</c:v>
                </c:pt>
                <c:pt idx="82">
                  <c:v>6.95</c:v>
                </c:pt>
                <c:pt idx="83">
                  <c:v>7.0333300000000003</c:v>
                </c:pt>
                <c:pt idx="84">
                  <c:v>7.1166700000000001</c:v>
                </c:pt>
                <c:pt idx="85">
                  <c:v>7.2</c:v>
                </c:pt>
                <c:pt idx="86">
                  <c:v>7.2833300000000003</c:v>
                </c:pt>
                <c:pt idx="87">
                  <c:v>7.3666700000000001</c:v>
                </c:pt>
                <c:pt idx="88">
                  <c:v>7.45</c:v>
                </c:pt>
                <c:pt idx="89">
                  <c:v>7.5333300000000003</c:v>
                </c:pt>
                <c:pt idx="90">
                  <c:v>7.6166700000000001</c:v>
                </c:pt>
                <c:pt idx="91">
                  <c:v>7.7</c:v>
                </c:pt>
                <c:pt idx="92">
                  <c:v>7.7833300000000003</c:v>
                </c:pt>
                <c:pt idx="93">
                  <c:v>7.8666700000000001</c:v>
                </c:pt>
                <c:pt idx="94">
                  <c:v>7.95</c:v>
                </c:pt>
                <c:pt idx="95">
                  <c:v>8.0333299999999994</c:v>
                </c:pt>
                <c:pt idx="96">
                  <c:v>8.1166699999999992</c:v>
                </c:pt>
                <c:pt idx="97">
                  <c:v>8.1999999999999993</c:v>
                </c:pt>
                <c:pt idx="98">
                  <c:v>8.2833299999999994</c:v>
                </c:pt>
                <c:pt idx="99">
                  <c:v>8.3666699999999992</c:v>
                </c:pt>
                <c:pt idx="100">
                  <c:v>8.4499999999999993</c:v>
                </c:pt>
                <c:pt idx="101">
                  <c:v>8.5333299999999994</c:v>
                </c:pt>
                <c:pt idx="102">
                  <c:v>8.6166699999999992</c:v>
                </c:pt>
                <c:pt idx="103">
                  <c:v>8.6999999999999993</c:v>
                </c:pt>
                <c:pt idx="104">
                  <c:v>8.7833299999999994</c:v>
                </c:pt>
                <c:pt idx="105">
                  <c:v>8.8666699999999992</c:v>
                </c:pt>
                <c:pt idx="106">
                  <c:v>8.9499999999999993</c:v>
                </c:pt>
                <c:pt idx="107">
                  <c:v>9.0333299999999994</c:v>
                </c:pt>
                <c:pt idx="108">
                  <c:v>9.1166699999999992</c:v>
                </c:pt>
                <c:pt idx="109">
                  <c:v>9.1999999999999993</c:v>
                </c:pt>
                <c:pt idx="110">
                  <c:v>9.2833299999999994</c:v>
                </c:pt>
                <c:pt idx="111">
                  <c:v>9.3666699999999992</c:v>
                </c:pt>
                <c:pt idx="112">
                  <c:v>9.4499999999999993</c:v>
                </c:pt>
                <c:pt idx="113">
                  <c:v>9.5333299999999994</c:v>
                </c:pt>
                <c:pt idx="114">
                  <c:v>9.6166699999999992</c:v>
                </c:pt>
                <c:pt idx="115">
                  <c:v>9.6999999999999993</c:v>
                </c:pt>
                <c:pt idx="116">
                  <c:v>9.7833299999999994</c:v>
                </c:pt>
                <c:pt idx="117">
                  <c:v>9.8666699999999992</c:v>
                </c:pt>
                <c:pt idx="118">
                  <c:v>9.9499999999999993</c:v>
                </c:pt>
                <c:pt idx="119">
                  <c:v>10.033300000000001</c:v>
                </c:pt>
                <c:pt idx="120">
                  <c:v>10.1167</c:v>
                </c:pt>
                <c:pt idx="121">
                  <c:v>10.199999999999999</c:v>
                </c:pt>
                <c:pt idx="122">
                  <c:v>10.283300000000001</c:v>
                </c:pt>
                <c:pt idx="123">
                  <c:v>10.3667</c:v>
                </c:pt>
                <c:pt idx="124">
                  <c:v>10.45</c:v>
                </c:pt>
                <c:pt idx="125">
                  <c:v>10.533300000000001</c:v>
                </c:pt>
                <c:pt idx="126">
                  <c:v>10.6167</c:v>
                </c:pt>
                <c:pt idx="127">
                  <c:v>10.7</c:v>
                </c:pt>
                <c:pt idx="128">
                  <c:v>10.783300000000001</c:v>
                </c:pt>
                <c:pt idx="129">
                  <c:v>10.8667</c:v>
                </c:pt>
                <c:pt idx="130">
                  <c:v>10.95</c:v>
                </c:pt>
                <c:pt idx="131">
                  <c:v>11.033300000000001</c:v>
                </c:pt>
                <c:pt idx="132">
                  <c:v>11.1167</c:v>
                </c:pt>
                <c:pt idx="133">
                  <c:v>11.2</c:v>
                </c:pt>
                <c:pt idx="134">
                  <c:v>11.283300000000001</c:v>
                </c:pt>
                <c:pt idx="135">
                  <c:v>11.3667</c:v>
                </c:pt>
                <c:pt idx="136">
                  <c:v>11.45</c:v>
                </c:pt>
                <c:pt idx="137">
                  <c:v>11.533300000000001</c:v>
                </c:pt>
                <c:pt idx="138">
                  <c:v>11.6167</c:v>
                </c:pt>
                <c:pt idx="139">
                  <c:v>11.7</c:v>
                </c:pt>
                <c:pt idx="140">
                  <c:v>11.783300000000001</c:v>
                </c:pt>
                <c:pt idx="141">
                  <c:v>11.8667</c:v>
                </c:pt>
                <c:pt idx="142">
                  <c:v>11.95</c:v>
                </c:pt>
                <c:pt idx="143">
                  <c:v>12.033300000000001</c:v>
                </c:pt>
                <c:pt idx="144">
                  <c:v>12.1167</c:v>
                </c:pt>
                <c:pt idx="145">
                  <c:v>12.2</c:v>
                </c:pt>
                <c:pt idx="146">
                  <c:v>12.283300000000001</c:v>
                </c:pt>
                <c:pt idx="147">
                  <c:v>12.3667</c:v>
                </c:pt>
                <c:pt idx="148">
                  <c:v>12.45</c:v>
                </c:pt>
                <c:pt idx="149">
                  <c:v>12.533300000000001</c:v>
                </c:pt>
                <c:pt idx="150">
                  <c:v>12.6167</c:v>
                </c:pt>
                <c:pt idx="151">
                  <c:v>12.7</c:v>
                </c:pt>
                <c:pt idx="152">
                  <c:v>12.783300000000001</c:v>
                </c:pt>
                <c:pt idx="153">
                  <c:v>12.8667</c:v>
                </c:pt>
                <c:pt idx="154">
                  <c:v>12.95</c:v>
                </c:pt>
                <c:pt idx="155">
                  <c:v>13.033300000000001</c:v>
                </c:pt>
                <c:pt idx="156">
                  <c:v>13.1167</c:v>
                </c:pt>
                <c:pt idx="157">
                  <c:v>13.2</c:v>
                </c:pt>
                <c:pt idx="158">
                  <c:v>13.283300000000001</c:v>
                </c:pt>
                <c:pt idx="159">
                  <c:v>13.3667</c:v>
                </c:pt>
                <c:pt idx="160">
                  <c:v>13.45</c:v>
                </c:pt>
                <c:pt idx="161">
                  <c:v>13.533300000000001</c:v>
                </c:pt>
                <c:pt idx="162">
                  <c:v>13.6167</c:v>
                </c:pt>
                <c:pt idx="163">
                  <c:v>13.7</c:v>
                </c:pt>
                <c:pt idx="164">
                  <c:v>13.783300000000001</c:v>
                </c:pt>
                <c:pt idx="165">
                  <c:v>13.8667</c:v>
                </c:pt>
                <c:pt idx="166">
                  <c:v>13.95</c:v>
                </c:pt>
                <c:pt idx="167">
                  <c:v>14.033300000000001</c:v>
                </c:pt>
                <c:pt idx="168">
                  <c:v>14.1167</c:v>
                </c:pt>
                <c:pt idx="169">
                  <c:v>14.2</c:v>
                </c:pt>
                <c:pt idx="170">
                  <c:v>14.283300000000001</c:v>
                </c:pt>
                <c:pt idx="171">
                  <c:v>14.3667</c:v>
                </c:pt>
                <c:pt idx="172">
                  <c:v>14.45</c:v>
                </c:pt>
                <c:pt idx="173">
                  <c:v>14.533300000000001</c:v>
                </c:pt>
                <c:pt idx="174">
                  <c:v>14.6167</c:v>
                </c:pt>
                <c:pt idx="175">
                  <c:v>14.7</c:v>
                </c:pt>
                <c:pt idx="176">
                  <c:v>14.783300000000001</c:v>
                </c:pt>
                <c:pt idx="177">
                  <c:v>14.8667</c:v>
                </c:pt>
                <c:pt idx="178">
                  <c:v>14.95</c:v>
                </c:pt>
                <c:pt idx="179">
                  <c:v>15.033300000000001</c:v>
                </c:pt>
                <c:pt idx="180">
                  <c:v>15.1167</c:v>
                </c:pt>
                <c:pt idx="181">
                  <c:v>15.2</c:v>
                </c:pt>
                <c:pt idx="182">
                  <c:v>15.283300000000001</c:v>
                </c:pt>
                <c:pt idx="183">
                  <c:v>15.3667</c:v>
                </c:pt>
                <c:pt idx="184">
                  <c:v>15.45</c:v>
                </c:pt>
                <c:pt idx="185">
                  <c:v>15.533300000000001</c:v>
                </c:pt>
                <c:pt idx="186">
                  <c:v>15.6167</c:v>
                </c:pt>
                <c:pt idx="187">
                  <c:v>15.7000028985507</c:v>
                </c:pt>
                <c:pt idx="188">
                  <c:v>15.7833364637681</c:v>
                </c:pt>
                <c:pt idx="189">
                  <c:v>15.866670028985499</c:v>
                </c:pt>
                <c:pt idx="190">
                  <c:v>15.950003594202901</c:v>
                </c:pt>
                <c:pt idx="191">
                  <c:v>16.033337159420299</c:v>
                </c:pt>
                <c:pt idx="192">
                  <c:v>16.1166707246377</c:v>
                </c:pt>
                <c:pt idx="193">
                  <c:v>16.200004289855102</c:v>
                </c:pt>
                <c:pt idx="194">
                  <c:v>16.283337855072499</c:v>
                </c:pt>
                <c:pt idx="195">
                  <c:v>16.366671420289801</c:v>
                </c:pt>
                <c:pt idx="196">
                  <c:v>16.450004985507199</c:v>
                </c:pt>
                <c:pt idx="197">
                  <c:v>16.533338550724601</c:v>
                </c:pt>
                <c:pt idx="198">
                  <c:v>16.616672115941999</c:v>
                </c:pt>
                <c:pt idx="199">
                  <c:v>16.7000056811594</c:v>
                </c:pt>
                <c:pt idx="200">
                  <c:v>16.783339246376801</c:v>
                </c:pt>
                <c:pt idx="201">
                  <c:v>16.866672811594199</c:v>
                </c:pt>
                <c:pt idx="202">
                  <c:v>16.950006376811601</c:v>
                </c:pt>
                <c:pt idx="203">
                  <c:v>17.033339942028999</c:v>
                </c:pt>
                <c:pt idx="204">
                  <c:v>17.1166735072464</c:v>
                </c:pt>
                <c:pt idx="205">
                  <c:v>17.200007072463801</c:v>
                </c:pt>
                <c:pt idx="206">
                  <c:v>17.2833406376811</c:v>
                </c:pt>
                <c:pt idx="207">
                  <c:v>17.366674202898501</c:v>
                </c:pt>
                <c:pt idx="208">
                  <c:v>17.450007768115899</c:v>
                </c:pt>
                <c:pt idx="209">
                  <c:v>17.533341333333301</c:v>
                </c:pt>
                <c:pt idx="210">
                  <c:v>17.616674898550698</c:v>
                </c:pt>
                <c:pt idx="211">
                  <c:v>17.7000084637681</c:v>
                </c:pt>
                <c:pt idx="212">
                  <c:v>17.783342028985501</c:v>
                </c:pt>
                <c:pt idx="213">
                  <c:v>17.866675594202899</c:v>
                </c:pt>
                <c:pt idx="214">
                  <c:v>17.950009159420301</c:v>
                </c:pt>
                <c:pt idx="215">
                  <c:v>18.033342724637698</c:v>
                </c:pt>
                <c:pt idx="216">
                  <c:v>18.1166762898551</c:v>
                </c:pt>
                <c:pt idx="217">
                  <c:v>18.200009855072398</c:v>
                </c:pt>
                <c:pt idx="218">
                  <c:v>18.2833434202898</c:v>
                </c:pt>
                <c:pt idx="219">
                  <c:v>18.366676985507201</c:v>
                </c:pt>
                <c:pt idx="220">
                  <c:v>18.450010550724599</c:v>
                </c:pt>
                <c:pt idx="221">
                  <c:v>18.533344115942</c:v>
                </c:pt>
                <c:pt idx="222">
                  <c:v>18.616677681159398</c:v>
                </c:pt>
                <c:pt idx="223">
                  <c:v>18.7000112463768</c:v>
                </c:pt>
                <c:pt idx="224">
                  <c:v>18.783344811594201</c:v>
                </c:pt>
                <c:pt idx="225">
                  <c:v>18.866678376811599</c:v>
                </c:pt>
                <c:pt idx="226">
                  <c:v>18.950011942029001</c:v>
                </c:pt>
                <c:pt idx="227">
                  <c:v>19.033345507246398</c:v>
                </c:pt>
                <c:pt idx="228">
                  <c:v>19.1166790724637</c:v>
                </c:pt>
                <c:pt idx="229">
                  <c:v>19.200012637681098</c:v>
                </c:pt>
                <c:pt idx="230">
                  <c:v>19.2833462028985</c:v>
                </c:pt>
                <c:pt idx="231">
                  <c:v>19.366679768115901</c:v>
                </c:pt>
                <c:pt idx="232">
                  <c:v>19.450013333333299</c:v>
                </c:pt>
                <c:pt idx="233">
                  <c:v>19.5333468985507</c:v>
                </c:pt>
                <c:pt idx="234">
                  <c:v>19.616680463768098</c:v>
                </c:pt>
                <c:pt idx="235">
                  <c:v>19.700014028985599</c:v>
                </c:pt>
                <c:pt idx="236">
                  <c:v>19.783347594203001</c:v>
                </c:pt>
                <c:pt idx="237">
                  <c:v>19.866681159420398</c:v>
                </c:pt>
                <c:pt idx="238">
                  <c:v>19.9500147246378</c:v>
                </c:pt>
                <c:pt idx="239">
                  <c:v>20.033348289855201</c:v>
                </c:pt>
                <c:pt idx="240">
                  <c:v>20.116681855072599</c:v>
                </c:pt>
                <c:pt idx="241">
                  <c:v>20.200015420290001</c:v>
                </c:pt>
                <c:pt idx="242">
                  <c:v>20.283348985507399</c:v>
                </c:pt>
                <c:pt idx="243">
                  <c:v>20.3666825507248</c:v>
                </c:pt>
                <c:pt idx="244">
                  <c:v>20.450016115942201</c:v>
                </c:pt>
                <c:pt idx="245">
                  <c:v>20.533349681159599</c:v>
                </c:pt>
                <c:pt idx="246">
                  <c:v>20.616683246377001</c:v>
                </c:pt>
                <c:pt idx="247">
                  <c:v>20.700016811594399</c:v>
                </c:pt>
                <c:pt idx="248">
                  <c:v>20.7833503768118</c:v>
                </c:pt>
                <c:pt idx="249">
                  <c:v>20.866683942029201</c:v>
                </c:pt>
                <c:pt idx="250">
                  <c:v>20.950017507246599</c:v>
                </c:pt>
                <c:pt idx="251">
                  <c:v>21.033351072464001</c:v>
                </c:pt>
                <c:pt idx="252">
                  <c:v>21.116684637681399</c:v>
                </c:pt>
                <c:pt idx="253">
                  <c:v>21.2000182028988</c:v>
                </c:pt>
                <c:pt idx="254">
                  <c:v>21.283351768116201</c:v>
                </c:pt>
                <c:pt idx="255">
                  <c:v>21.366685333333599</c:v>
                </c:pt>
                <c:pt idx="256">
                  <c:v>21.4500188985511</c:v>
                </c:pt>
                <c:pt idx="257">
                  <c:v>21.533352463768399</c:v>
                </c:pt>
                <c:pt idx="258">
                  <c:v>21.6166860289858</c:v>
                </c:pt>
                <c:pt idx="259">
                  <c:v>21.700019594203301</c:v>
                </c:pt>
                <c:pt idx="260">
                  <c:v>21.783353159420699</c:v>
                </c:pt>
                <c:pt idx="261">
                  <c:v>21.8666867246381</c:v>
                </c:pt>
                <c:pt idx="262">
                  <c:v>21.950020289855502</c:v>
                </c:pt>
                <c:pt idx="263">
                  <c:v>22.0333538550729</c:v>
                </c:pt>
                <c:pt idx="264">
                  <c:v>22.116687420290301</c:v>
                </c:pt>
                <c:pt idx="265">
                  <c:v>22.200020985507699</c:v>
                </c:pt>
                <c:pt idx="266">
                  <c:v>22.2833545507251</c:v>
                </c:pt>
                <c:pt idx="267">
                  <c:v>22.366688115942502</c:v>
                </c:pt>
                <c:pt idx="268">
                  <c:v>22.4500216811599</c:v>
                </c:pt>
                <c:pt idx="269">
                  <c:v>22.533355246377301</c:v>
                </c:pt>
                <c:pt idx="270">
                  <c:v>22.616688811594699</c:v>
                </c:pt>
                <c:pt idx="271">
                  <c:v>22.7000223768121</c:v>
                </c:pt>
                <c:pt idx="272">
                  <c:v>22.783355942029502</c:v>
                </c:pt>
                <c:pt idx="273">
                  <c:v>22.8666895072469</c:v>
                </c:pt>
                <c:pt idx="274">
                  <c:v>22.950023072464301</c:v>
                </c:pt>
                <c:pt idx="275">
                  <c:v>23.033356637681699</c:v>
                </c:pt>
                <c:pt idx="276">
                  <c:v>23.1166902028991</c:v>
                </c:pt>
                <c:pt idx="277">
                  <c:v>23.200023768116498</c:v>
                </c:pt>
                <c:pt idx="278">
                  <c:v>23.2833573333339</c:v>
                </c:pt>
                <c:pt idx="279">
                  <c:v>23.366690898551301</c:v>
                </c:pt>
                <c:pt idx="280">
                  <c:v>23.450024463768699</c:v>
                </c:pt>
                <c:pt idx="281">
                  <c:v>23.5333580289861</c:v>
                </c:pt>
                <c:pt idx="282">
                  <c:v>23.616691594203498</c:v>
                </c:pt>
                <c:pt idx="283">
                  <c:v>23.7000251594209</c:v>
                </c:pt>
                <c:pt idx="284">
                  <c:v>23.783358724638301</c:v>
                </c:pt>
                <c:pt idx="285">
                  <c:v>23.866692289855699</c:v>
                </c:pt>
                <c:pt idx="286">
                  <c:v>23.9500258550731</c:v>
                </c:pt>
                <c:pt idx="287">
                  <c:v>24.033359420290498</c:v>
                </c:pt>
                <c:pt idx="288">
                  <c:v>24.1166929855079</c:v>
                </c:pt>
                <c:pt idx="289">
                  <c:v>24.200026550725301</c:v>
                </c:pt>
                <c:pt idx="290">
                  <c:v>24.283360115942699</c:v>
                </c:pt>
                <c:pt idx="291">
                  <c:v>24.3666936811601</c:v>
                </c:pt>
                <c:pt idx="292">
                  <c:v>24.450027246377498</c:v>
                </c:pt>
                <c:pt idx="293">
                  <c:v>24.5333608115949</c:v>
                </c:pt>
                <c:pt idx="294">
                  <c:v>24.616694376812301</c:v>
                </c:pt>
                <c:pt idx="295">
                  <c:v>24.700027942029699</c:v>
                </c:pt>
                <c:pt idx="296">
                  <c:v>24.783361507247101</c:v>
                </c:pt>
                <c:pt idx="297">
                  <c:v>24.866695072464498</c:v>
                </c:pt>
                <c:pt idx="298">
                  <c:v>24.9500286376819</c:v>
                </c:pt>
                <c:pt idx="299">
                  <c:v>25.033362202899301</c:v>
                </c:pt>
                <c:pt idx="300">
                  <c:v>25.116695768116699</c:v>
                </c:pt>
                <c:pt idx="301">
                  <c:v>25.200029333334101</c:v>
                </c:pt>
                <c:pt idx="302">
                  <c:v>25.283362898551498</c:v>
                </c:pt>
                <c:pt idx="303">
                  <c:v>25.3666964637689</c:v>
                </c:pt>
                <c:pt idx="304">
                  <c:v>25.450030028986301</c:v>
                </c:pt>
                <c:pt idx="305">
                  <c:v>25.533363594203699</c:v>
                </c:pt>
                <c:pt idx="306">
                  <c:v>25.616697159421101</c:v>
                </c:pt>
                <c:pt idx="307">
                  <c:v>25.700030724638498</c:v>
                </c:pt>
                <c:pt idx="308">
                  <c:v>25.7833642898559</c:v>
                </c:pt>
                <c:pt idx="309">
                  <c:v>25.866697855073301</c:v>
                </c:pt>
                <c:pt idx="310">
                  <c:v>25.950031420290699</c:v>
                </c:pt>
                <c:pt idx="311">
                  <c:v>26.033364985508101</c:v>
                </c:pt>
                <c:pt idx="312">
                  <c:v>26.116698550725499</c:v>
                </c:pt>
                <c:pt idx="313">
                  <c:v>26.2000321159429</c:v>
                </c:pt>
                <c:pt idx="314">
                  <c:v>26.283365681160301</c:v>
                </c:pt>
                <c:pt idx="315">
                  <c:v>26.366699246377699</c:v>
                </c:pt>
                <c:pt idx="316">
                  <c:v>26.450032811595101</c:v>
                </c:pt>
                <c:pt idx="317">
                  <c:v>26.533366376812499</c:v>
                </c:pt>
                <c:pt idx="318">
                  <c:v>26.6166999420299</c:v>
                </c:pt>
                <c:pt idx="319">
                  <c:v>26.700033507247301</c:v>
                </c:pt>
                <c:pt idx="320">
                  <c:v>26.783367072464699</c:v>
                </c:pt>
                <c:pt idx="321">
                  <c:v>26.866700637682101</c:v>
                </c:pt>
                <c:pt idx="322">
                  <c:v>26.950034202899499</c:v>
                </c:pt>
                <c:pt idx="323">
                  <c:v>27.0333677681169</c:v>
                </c:pt>
                <c:pt idx="324">
                  <c:v>27.116701333334301</c:v>
                </c:pt>
                <c:pt idx="325">
                  <c:v>27.200034898551699</c:v>
                </c:pt>
                <c:pt idx="326">
                  <c:v>27.2833684637692</c:v>
                </c:pt>
                <c:pt idx="327">
                  <c:v>27.366702028986499</c:v>
                </c:pt>
                <c:pt idx="328">
                  <c:v>27.4500355942039</c:v>
                </c:pt>
                <c:pt idx="329">
                  <c:v>27.533369159421401</c:v>
                </c:pt>
                <c:pt idx="330">
                  <c:v>27.616702724638799</c:v>
                </c:pt>
                <c:pt idx="331">
                  <c:v>27.7000362898562</c:v>
                </c:pt>
                <c:pt idx="332">
                  <c:v>27.783369855073602</c:v>
                </c:pt>
                <c:pt idx="333">
                  <c:v>27.866703420291</c:v>
                </c:pt>
                <c:pt idx="334">
                  <c:v>27.950036985508401</c:v>
                </c:pt>
                <c:pt idx="335">
                  <c:v>28.033370550725799</c:v>
                </c:pt>
                <c:pt idx="336">
                  <c:v>28.1167041159432</c:v>
                </c:pt>
                <c:pt idx="337">
                  <c:v>28.200037681160602</c:v>
                </c:pt>
                <c:pt idx="338">
                  <c:v>28.283371246378</c:v>
                </c:pt>
                <c:pt idx="339">
                  <c:v>28.366704811595401</c:v>
                </c:pt>
                <c:pt idx="340">
                  <c:v>28.450038376812799</c:v>
                </c:pt>
                <c:pt idx="341">
                  <c:v>28.5333719420302</c:v>
                </c:pt>
                <c:pt idx="342">
                  <c:v>28.616705507247602</c:v>
                </c:pt>
                <c:pt idx="343">
                  <c:v>28.700039072465</c:v>
                </c:pt>
                <c:pt idx="344">
                  <c:v>28.783372637682401</c:v>
                </c:pt>
                <c:pt idx="345">
                  <c:v>28.866706202899799</c:v>
                </c:pt>
                <c:pt idx="346">
                  <c:v>28.9500397681172</c:v>
                </c:pt>
                <c:pt idx="347">
                  <c:v>29.033373333334598</c:v>
                </c:pt>
                <c:pt idx="348">
                  <c:v>29.116706898552</c:v>
                </c:pt>
                <c:pt idx="349">
                  <c:v>29.200040463769401</c:v>
                </c:pt>
                <c:pt idx="350">
                  <c:v>29.283374028986799</c:v>
                </c:pt>
                <c:pt idx="351">
                  <c:v>29.3667075942042</c:v>
                </c:pt>
                <c:pt idx="352">
                  <c:v>29.450041159421598</c:v>
                </c:pt>
              </c:numCache>
            </c:numRef>
          </c:xVal>
          <c:yVal>
            <c:numRef>
              <c:f>'[SST.xls]3.6 - 2.2 BC-200'!$E$27:$E$379</c:f>
              <c:numCache>
                <c:formatCode>0.00</c:formatCode>
                <c:ptCount val="353"/>
                <c:pt idx="0">
                  <c:v>511</c:v>
                </c:pt>
                <c:pt idx="1">
                  <c:v>511</c:v>
                </c:pt>
                <c:pt idx="2">
                  <c:v>511</c:v>
                </c:pt>
                <c:pt idx="3">
                  <c:v>511</c:v>
                </c:pt>
                <c:pt idx="4">
                  <c:v>511</c:v>
                </c:pt>
                <c:pt idx="5">
                  <c:v>511</c:v>
                </c:pt>
                <c:pt idx="6">
                  <c:v>511</c:v>
                </c:pt>
                <c:pt idx="7">
                  <c:v>511</c:v>
                </c:pt>
                <c:pt idx="8">
                  <c:v>511</c:v>
                </c:pt>
                <c:pt idx="9">
                  <c:v>511</c:v>
                </c:pt>
                <c:pt idx="10">
                  <c:v>511</c:v>
                </c:pt>
                <c:pt idx="11">
                  <c:v>511</c:v>
                </c:pt>
                <c:pt idx="12">
                  <c:v>511</c:v>
                </c:pt>
                <c:pt idx="13">
                  <c:v>511</c:v>
                </c:pt>
                <c:pt idx="14">
                  <c:v>511</c:v>
                </c:pt>
                <c:pt idx="15">
                  <c:v>511</c:v>
                </c:pt>
                <c:pt idx="16">
                  <c:v>511</c:v>
                </c:pt>
                <c:pt idx="17">
                  <c:v>511</c:v>
                </c:pt>
                <c:pt idx="18">
                  <c:v>511</c:v>
                </c:pt>
                <c:pt idx="19">
                  <c:v>511</c:v>
                </c:pt>
                <c:pt idx="20">
                  <c:v>511</c:v>
                </c:pt>
                <c:pt idx="21">
                  <c:v>511</c:v>
                </c:pt>
                <c:pt idx="22">
                  <c:v>511</c:v>
                </c:pt>
                <c:pt idx="23">
                  <c:v>511</c:v>
                </c:pt>
                <c:pt idx="24">
                  <c:v>511</c:v>
                </c:pt>
                <c:pt idx="25">
                  <c:v>511</c:v>
                </c:pt>
                <c:pt idx="26">
                  <c:v>511</c:v>
                </c:pt>
                <c:pt idx="27">
                  <c:v>511</c:v>
                </c:pt>
                <c:pt idx="28">
                  <c:v>511</c:v>
                </c:pt>
                <c:pt idx="29">
                  <c:v>511</c:v>
                </c:pt>
                <c:pt idx="30">
                  <c:v>511</c:v>
                </c:pt>
                <c:pt idx="31">
                  <c:v>511</c:v>
                </c:pt>
                <c:pt idx="32">
                  <c:v>511</c:v>
                </c:pt>
                <c:pt idx="33">
                  <c:v>511</c:v>
                </c:pt>
                <c:pt idx="34">
                  <c:v>511</c:v>
                </c:pt>
                <c:pt idx="35">
                  <c:v>511</c:v>
                </c:pt>
                <c:pt idx="36">
                  <c:v>511</c:v>
                </c:pt>
                <c:pt idx="37">
                  <c:v>511</c:v>
                </c:pt>
                <c:pt idx="38">
                  <c:v>511</c:v>
                </c:pt>
                <c:pt idx="39">
                  <c:v>511</c:v>
                </c:pt>
                <c:pt idx="40">
                  <c:v>511</c:v>
                </c:pt>
                <c:pt idx="41">
                  <c:v>511</c:v>
                </c:pt>
                <c:pt idx="42">
                  <c:v>511</c:v>
                </c:pt>
                <c:pt idx="43">
                  <c:v>511</c:v>
                </c:pt>
                <c:pt idx="44">
                  <c:v>511</c:v>
                </c:pt>
                <c:pt idx="45">
                  <c:v>511</c:v>
                </c:pt>
                <c:pt idx="46">
                  <c:v>511</c:v>
                </c:pt>
                <c:pt idx="47">
                  <c:v>511</c:v>
                </c:pt>
                <c:pt idx="48">
                  <c:v>511</c:v>
                </c:pt>
                <c:pt idx="49">
                  <c:v>511</c:v>
                </c:pt>
                <c:pt idx="50">
                  <c:v>511</c:v>
                </c:pt>
                <c:pt idx="51">
                  <c:v>511</c:v>
                </c:pt>
                <c:pt idx="52">
                  <c:v>511</c:v>
                </c:pt>
                <c:pt idx="53">
                  <c:v>511</c:v>
                </c:pt>
                <c:pt idx="54">
                  <c:v>511</c:v>
                </c:pt>
                <c:pt idx="55">
                  <c:v>511</c:v>
                </c:pt>
                <c:pt idx="56">
                  <c:v>511</c:v>
                </c:pt>
                <c:pt idx="57">
                  <c:v>511</c:v>
                </c:pt>
                <c:pt idx="58">
                  <c:v>99.9</c:v>
                </c:pt>
                <c:pt idx="59">
                  <c:v>99.9</c:v>
                </c:pt>
                <c:pt idx="60">
                  <c:v>99.9</c:v>
                </c:pt>
                <c:pt idx="61">
                  <c:v>99.9</c:v>
                </c:pt>
                <c:pt idx="62">
                  <c:v>99.9</c:v>
                </c:pt>
                <c:pt idx="63">
                  <c:v>99.9</c:v>
                </c:pt>
                <c:pt idx="64">
                  <c:v>99.9</c:v>
                </c:pt>
                <c:pt idx="65">
                  <c:v>99.9</c:v>
                </c:pt>
                <c:pt idx="66">
                  <c:v>99.9</c:v>
                </c:pt>
                <c:pt idx="67">
                  <c:v>99.9</c:v>
                </c:pt>
                <c:pt idx="68">
                  <c:v>99.9</c:v>
                </c:pt>
                <c:pt idx="69">
                  <c:v>99.9</c:v>
                </c:pt>
                <c:pt idx="70">
                  <c:v>99.9</c:v>
                </c:pt>
                <c:pt idx="71">
                  <c:v>99.9</c:v>
                </c:pt>
                <c:pt idx="72">
                  <c:v>99.9</c:v>
                </c:pt>
                <c:pt idx="73">
                  <c:v>99.9</c:v>
                </c:pt>
                <c:pt idx="74">
                  <c:v>99.9</c:v>
                </c:pt>
                <c:pt idx="75">
                  <c:v>99.9</c:v>
                </c:pt>
                <c:pt idx="76">
                  <c:v>99.9</c:v>
                </c:pt>
                <c:pt idx="77">
                  <c:v>99.9</c:v>
                </c:pt>
                <c:pt idx="78">
                  <c:v>99.9</c:v>
                </c:pt>
                <c:pt idx="79">
                  <c:v>99.9</c:v>
                </c:pt>
                <c:pt idx="80">
                  <c:v>99.9</c:v>
                </c:pt>
                <c:pt idx="81">
                  <c:v>99.9</c:v>
                </c:pt>
                <c:pt idx="82">
                  <c:v>99.9</c:v>
                </c:pt>
                <c:pt idx="83">
                  <c:v>99.9</c:v>
                </c:pt>
                <c:pt idx="84">
                  <c:v>99.9</c:v>
                </c:pt>
                <c:pt idx="85">
                  <c:v>99.9</c:v>
                </c:pt>
                <c:pt idx="86">
                  <c:v>99.9</c:v>
                </c:pt>
                <c:pt idx="87">
                  <c:v>99.9</c:v>
                </c:pt>
                <c:pt idx="88">
                  <c:v>99.9</c:v>
                </c:pt>
                <c:pt idx="89">
                  <c:v>99.9</c:v>
                </c:pt>
                <c:pt idx="90">
                  <c:v>99.9</c:v>
                </c:pt>
                <c:pt idx="91">
                  <c:v>99.9</c:v>
                </c:pt>
                <c:pt idx="92">
                  <c:v>99.9</c:v>
                </c:pt>
                <c:pt idx="93">
                  <c:v>99.9</c:v>
                </c:pt>
                <c:pt idx="94">
                  <c:v>99.9</c:v>
                </c:pt>
                <c:pt idx="95">
                  <c:v>99.9</c:v>
                </c:pt>
                <c:pt idx="96">
                  <c:v>99.9</c:v>
                </c:pt>
                <c:pt idx="97">
                  <c:v>99.9</c:v>
                </c:pt>
                <c:pt idx="98">
                  <c:v>99.9</c:v>
                </c:pt>
                <c:pt idx="99">
                  <c:v>99.9</c:v>
                </c:pt>
                <c:pt idx="100">
                  <c:v>99.9</c:v>
                </c:pt>
                <c:pt idx="101">
                  <c:v>99.9</c:v>
                </c:pt>
                <c:pt idx="102">
                  <c:v>99.9</c:v>
                </c:pt>
                <c:pt idx="103">
                  <c:v>99.9</c:v>
                </c:pt>
                <c:pt idx="104">
                  <c:v>99.9</c:v>
                </c:pt>
                <c:pt idx="105">
                  <c:v>99.9</c:v>
                </c:pt>
                <c:pt idx="106">
                  <c:v>99.9</c:v>
                </c:pt>
                <c:pt idx="107">
                  <c:v>99.9</c:v>
                </c:pt>
                <c:pt idx="108">
                  <c:v>99.9</c:v>
                </c:pt>
                <c:pt idx="109">
                  <c:v>99.9</c:v>
                </c:pt>
                <c:pt idx="110">
                  <c:v>99.9</c:v>
                </c:pt>
                <c:pt idx="111">
                  <c:v>99.9</c:v>
                </c:pt>
                <c:pt idx="112">
                  <c:v>99.9</c:v>
                </c:pt>
                <c:pt idx="113">
                  <c:v>99.9</c:v>
                </c:pt>
                <c:pt idx="114">
                  <c:v>99.9</c:v>
                </c:pt>
                <c:pt idx="115">
                  <c:v>99.9</c:v>
                </c:pt>
                <c:pt idx="116">
                  <c:v>99.9</c:v>
                </c:pt>
                <c:pt idx="117">
                  <c:v>511</c:v>
                </c:pt>
                <c:pt idx="118">
                  <c:v>511</c:v>
                </c:pt>
                <c:pt idx="119">
                  <c:v>511</c:v>
                </c:pt>
                <c:pt idx="120">
                  <c:v>511</c:v>
                </c:pt>
                <c:pt idx="121">
                  <c:v>511</c:v>
                </c:pt>
                <c:pt idx="122">
                  <c:v>511</c:v>
                </c:pt>
                <c:pt idx="123">
                  <c:v>511</c:v>
                </c:pt>
                <c:pt idx="124">
                  <c:v>511</c:v>
                </c:pt>
                <c:pt idx="125">
                  <c:v>511</c:v>
                </c:pt>
                <c:pt idx="126">
                  <c:v>511</c:v>
                </c:pt>
                <c:pt idx="127">
                  <c:v>511</c:v>
                </c:pt>
                <c:pt idx="128">
                  <c:v>511</c:v>
                </c:pt>
                <c:pt idx="129">
                  <c:v>511</c:v>
                </c:pt>
                <c:pt idx="130">
                  <c:v>511</c:v>
                </c:pt>
                <c:pt idx="131">
                  <c:v>511</c:v>
                </c:pt>
                <c:pt idx="132">
                  <c:v>511</c:v>
                </c:pt>
                <c:pt idx="133">
                  <c:v>511</c:v>
                </c:pt>
                <c:pt idx="134">
                  <c:v>511</c:v>
                </c:pt>
                <c:pt idx="135">
                  <c:v>511</c:v>
                </c:pt>
                <c:pt idx="136">
                  <c:v>511</c:v>
                </c:pt>
                <c:pt idx="137">
                  <c:v>511</c:v>
                </c:pt>
                <c:pt idx="138">
                  <c:v>511</c:v>
                </c:pt>
                <c:pt idx="139">
                  <c:v>511</c:v>
                </c:pt>
                <c:pt idx="140">
                  <c:v>511</c:v>
                </c:pt>
                <c:pt idx="141">
                  <c:v>511</c:v>
                </c:pt>
                <c:pt idx="142">
                  <c:v>511</c:v>
                </c:pt>
                <c:pt idx="143">
                  <c:v>511</c:v>
                </c:pt>
                <c:pt idx="144">
                  <c:v>511</c:v>
                </c:pt>
                <c:pt idx="145">
                  <c:v>511</c:v>
                </c:pt>
                <c:pt idx="146">
                  <c:v>511</c:v>
                </c:pt>
                <c:pt idx="147">
                  <c:v>511</c:v>
                </c:pt>
                <c:pt idx="148">
                  <c:v>511</c:v>
                </c:pt>
                <c:pt idx="149">
                  <c:v>511</c:v>
                </c:pt>
                <c:pt idx="150">
                  <c:v>511</c:v>
                </c:pt>
                <c:pt idx="151">
                  <c:v>511</c:v>
                </c:pt>
                <c:pt idx="152">
                  <c:v>511</c:v>
                </c:pt>
                <c:pt idx="153">
                  <c:v>511</c:v>
                </c:pt>
                <c:pt idx="154">
                  <c:v>511</c:v>
                </c:pt>
                <c:pt idx="155">
                  <c:v>511</c:v>
                </c:pt>
                <c:pt idx="156">
                  <c:v>511</c:v>
                </c:pt>
                <c:pt idx="157">
                  <c:v>511</c:v>
                </c:pt>
                <c:pt idx="158">
                  <c:v>511</c:v>
                </c:pt>
                <c:pt idx="159">
                  <c:v>511</c:v>
                </c:pt>
                <c:pt idx="160">
                  <c:v>511</c:v>
                </c:pt>
                <c:pt idx="161">
                  <c:v>511</c:v>
                </c:pt>
                <c:pt idx="162">
                  <c:v>511</c:v>
                </c:pt>
                <c:pt idx="163">
                  <c:v>511</c:v>
                </c:pt>
                <c:pt idx="164">
                  <c:v>511</c:v>
                </c:pt>
                <c:pt idx="165">
                  <c:v>511</c:v>
                </c:pt>
                <c:pt idx="166">
                  <c:v>511</c:v>
                </c:pt>
                <c:pt idx="167">
                  <c:v>511</c:v>
                </c:pt>
                <c:pt idx="168">
                  <c:v>511</c:v>
                </c:pt>
                <c:pt idx="169">
                  <c:v>511</c:v>
                </c:pt>
                <c:pt idx="170">
                  <c:v>511</c:v>
                </c:pt>
                <c:pt idx="171">
                  <c:v>511</c:v>
                </c:pt>
                <c:pt idx="172">
                  <c:v>511</c:v>
                </c:pt>
                <c:pt idx="173">
                  <c:v>511</c:v>
                </c:pt>
                <c:pt idx="174">
                  <c:v>511</c:v>
                </c:pt>
                <c:pt idx="175">
                  <c:v>511</c:v>
                </c:pt>
                <c:pt idx="176">
                  <c:v>99.9</c:v>
                </c:pt>
                <c:pt idx="177">
                  <c:v>99.9</c:v>
                </c:pt>
                <c:pt idx="178">
                  <c:v>99.9</c:v>
                </c:pt>
                <c:pt idx="179">
                  <c:v>99.9</c:v>
                </c:pt>
                <c:pt idx="180">
                  <c:v>99.9</c:v>
                </c:pt>
                <c:pt idx="181">
                  <c:v>99.9</c:v>
                </c:pt>
                <c:pt idx="182">
                  <c:v>99.9</c:v>
                </c:pt>
                <c:pt idx="183">
                  <c:v>99.9</c:v>
                </c:pt>
                <c:pt idx="184">
                  <c:v>99.9</c:v>
                </c:pt>
                <c:pt idx="185">
                  <c:v>99.9</c:v>
                </c:pt>
                <c:pt idx="186">
                  <c:v>99.9</c:v>
                </c:pt>
                <c:pt idx="187">
                  <c:v>99.9</c:v>
                </c:pt>
                <c:pt idx="188">
                  <c:v>99.9</c:v>
                </c:pt>
                <c:pt idx="189">
                  <c:v>99.9</c:v>
                </c:pt>
                <c:pt idx="190">
                  <c:v>99.9</c:v>
                </c:pt>
                <c:pt idx="191">
                  <c:v>99.9</c:v>
                </c:pt>
                <c:pt idx="192">
                  <c:v>99.9</c:v>
                </c:pt>
                <c:pt idx="193">
                  <c:v>99.9</c:v>
                </c:pt>
                <c:pt idx="194">
                  <c:v>99.9</c:v>
                </c:pt>
                <c:pt idx="195">
                  <c:v>99.9</c:v>
                </c:pt>
                <c:pt idx="196">
                  <c:v>99.9</c:v>
                </c:pt>
                <c:pt idx="197">
                  <c:v>99.9</c:v>
                </c:pt>
                <c:pt idx="198">
                  <c:v>99.9</c:v>
                </c:pt>
                <c:pt idx="199">
                  <c:v>99.9</c:v>
                </c:pt>
                <c:pt idx="200">
                  <c:v>99.9</c:v>
                </c:pt>
                <c:pt idx="201">
                  <c:v>99.9</c:v>
                </c:pt>
                <c:pt idx="202">
                  <c:v>99.9</c:v>
                </c:pt>
                <c:pt idx="203">
                  <c:v>99.9</c:v>
                </c:pt>
                <c:pt idx="204">
                  <c:v>99.9</c:v>
                </c:pt>
                <c:pt idx="205">
                  <c:v>99.9</c:v>
                </c:pt>
                <c:pt idx="206">
                  <c:v>99.9</c:v>
                </c:pt>
                <c:pt idx="207">
                  <c:v>99.9</c:v>
                </c:pt>
                <c:pt idx="208">
                  <c:v>99.9</c:v>
                </c:pt>
                <c:pt idx="209">
                  <c:v>99.9</c:v>
                </c:pt>
                <c:pt idx="210">
                  <c:v>99.9</c:v>
                </c:pt>
                <c:pt idx="211">
                  <c:v>99.9</c:v>
                </c:pt>
                <c:pt idx="212">
                  <c:v>99.9</c:v>
                </c:pt>
                <c:pt idx="213">
                  <c:v>99.9</c:v>
                </c:pt>
                <c:pt idx="214">
                  <c:v>99.9</c:v>
                </c:pt>
                <c:pt idx="215">
                  <c:v>99.9</c:v>
                </c:pt>
                <c:pt idx="216">
                  <c:v>99.9</c:v>
                </c:pt>
                <c:pt idx="217">
                  <c:v>99.9</c:v>
                </c:pt>
                <c:pt idx="218">
                  <c:v>99.9</c:v>
                </c:pt>
                <c:pt idx="219">
                  <c:v>99.9</c:v>
                </c:pt>
                <c:pt idx="220">
                  <c:v>99.9</c:v>
                </c:pt>
                <c:pt idx="221">
                  <c:v>99.9</c:v>
                </c:pt>
                <c:pt idx="222">
                  <c:v>99.9</c:v>
                </c:pt>
                <c:pt idx="223">
                  <c:v>99.9</c:v>
                </c:pt>
                <c:pt idx="224">
                  <c:v>99.9</c:v>
                </c:pt>
                <c:pt idx="225">
                  <c:v>99.9</c:v>
                </c:pt>
                <c:pt idx="226">
                  <c:v>99.9</c:v>
                </c:pt>
                <c:pt idx="227">
                  <c:v>99.9</c:v>
                </c:pt>
                <c:pt idx="228">
                  <c:v>99.9</c:v>
                </c:pt>
                <c:pt idx="229">
                  <c:v>99.9</c:v>
                </c:pt>
                <c:pt idx="230">
                  <c:v>99.9</c:v>
                </c:pt>
                <c:pt idx="231">
                  <c:v>99.9</c:v>
                </c:pt>
                <c:pt idx="232">
                  <c:v>99.9</c:v>
                </c:pt>
                <c:pt idx="233">
                  <c:v>99.9</c:v>
                </c:pt>
                <c:pt idx="234">
                  <c:v>99.9</c:v>
                </c:pt>
                <c:pt idx="235">
                  <c:v>511</c:v>
                </c:pt>
                <c:pt idx="236">
                  <c:v>511</c:v>
                </c:pt>
                <c:pt idx="237">
                  <c:v>511</c:v>
                </c:pt>
                <c:pt idx="238">
                  <c:v>511</c:v>
                </c:pt>
                <c:pt idx="239">
                  <c:v>511</c:v>
                </c:pt>
                <c:pt idx="240">
                  <c:v>511</c:v>
                </c:pt>
                <c:pt idx="241">
                  <c:v>511</c:v>
                </c:pt>
                <c:pt idx="242">
                  <c:v>511</c:v>
                </c:pt>
                <c:pt idx="243">
                  <c:v>511</c:v>
                </c:pt>
                <c:pt idx="244">
                  <c:v>511</c:v>
                </c:pt>
                <c:pt idx="245">
                  <c:v>511</c:v>
                </c:pt>
                <c:pt idx="246">
                  <c:v>511</c:v>
                </c:pt>
                <c:pt idx="247">
                  <c:v>511</c:v>
                </c:pt>
                <c:pt idx="248">
                  <c:v>511</c:v>
                </c:pt>
                <c:pt idx="249">
                  <c:v>511</c:v>
                </c:pt>
                <c:pt idx="250">
                  <c:v>511</c:v>
                </c:pt>
                <c:pt idx="251">
                  <c:v>511</c:v>
                </c:pt>
                <c:pt idx="252">
                  <c:v>511</c:v>
                </c:pt>
                <c:pt idx="253">
                  <c:v>511</c:v>
                </c:pt>
                <c:pt idx="254">
                  <c:v>511</c:v>
                </c:pt>
                <c:pt idx="255">
                  <c:v>511</c:v>
                </c:pt>
                <c:pt idx="256">
                  <c:v>511</c:v>
                </c:pt>
                <c:pt idx="257">
                  <c:v>511</c:v>
                </c:pt>
                <c:pt idx="258">
                  <c:v>511</c:v>
                </c:pt>
                <c:pt idx="259">
                  <c:v>511</c:v>
                </c:pt>
                <c:pt idx="260">
                  <c:v>511</c:v>
                </c:pt>
                <c:pt idx="261">
                  <c:v>511</c:v>
                </c:pt>
                <c:pt idx="262">
                  <c:v>511</c:v>
                </c:pt>
                <c:pt idx="263">
                  <c:v>511</c:v>
                </c:pt>
                <c:pt idx="264">
                  <c:v>511</c:v>
                </c:pt>
                <c:pt idx="265">
                  <c:v>511</c:v>
                </c:pt>
                <c:pt idx="266">
                  <c:v>511</c:v>
                </c:pt>
                <c:pt idx="267">
                  <c:v>511</c:v>
                </c:pt>
                <c:pt idx="268">
                  <c:v>511</c:v>
                </c:pt>
                <c:pt idx="269">
                  <c:v>511</c:v>
                </c:pt>
                <c:pt idx="270">
                  <c:v>511</c:v>
                </c:pt>
                <c:pt idx="271">
                  <c:v>511</c:v>
                </c:pt>
                <c:pt idx="272">
                  <c:v>511</c:v>
                </c:pt>
                <c:pt idx="273">
                  <c:v>511</c:v>
                </c:pt>
                <c:pt idx="274">
                  <c:v>511</c:v>
                </c:pt>
                <c:pt idx="275">
                  <c:v>511</c:v>
                </c:pt>
                <c:pt idx="276">
                  <c:v>511</c:v>
                </c:pt>
                <c:pt idx="277">
                  <c:v>511</c:v>
                </c:pt>
                <c:pt idx="278">
                  <c:v>511</c:v>
                </c:pt>
                <c:pt idx="279">
                  <c:v>511</c:v>
                </c:pt>
                <c:pt idx="280">
                  <c:v>511</c:v>
                </c:pt>
                <c:pt idx="281">
                  <c:v>511</c:v>
                </c:pt>
                <c:pt idx="282">
                  <c:v>511</c:v>
                </c:pt>
                <c:pt idx="283">
                  <c:v>511</c:v>
                </c:pt>
                <c:pt idx="284">
                  <c:v>511</c:v>
                </c:pt>
                <c:pt idx="285">
                  <c:v>511</c:v>
                </c:pt>
                <c:pt idx="286">
                  <c:v>511</c:v>
                </c:pt>
                <c:pt idx="287">
                  <c:v>511</c:v>
                </c:pt>
                <c:pt idx="288">
                  <c:v>511</c:v>
                </c:pt>
                <c:pt idx="289">
                  <c:v>511</c:v>
                </c:pt>
                <c:pt idx="290">
                  <c:v>511</c:v>
                </c:pt>
                <c:pt idx="291">
                  <c:v>511</c:v>
                </c:pt>
                <c:pt idx="292">
                  <c:v>511</c:v>
                </c:pt>
                <c:pt idx="293">
                  <c:v>511</c:v>
                </c:pt>
                <c:pt idx="294">
                  <c:v>99.9</c:v>
                </c:pt>
                <c:pt idx="295">
                  <c:v>99.9</c:v>
                </c:pt>
                <c:pt idx="296">
                  <c:v>99.9</c:v>
                </c:pt>
                <c:pt idx="297">
                  <c:v>99.9</c:v>
                </c:pt>
                <c:pt idx="298">
                  <c:v>99.9</c:v>
                </c:pt>
                <c:pt idx="299">
                  <c:v>99.9</c:v>
                </c:pt>
                <c:pt idx="300">
                  <c:v>99.9</c:v>
                </c:pt>
                <c:pt idx="301">
                  <c:v>99.9</c:v>
                </c:pt>
                <c:pt idx="302">
                  <c:v>99.9</c:v>
                </c:pt>
                <c:pt idx="303">
                  <c:v>99.9</c:v>
                </c:pt>
                <c:pt idx="304">
                  <c:v>99.9</c:v>
                </c:pt>
                <c:pt idx="305">
                  <c:v>99.9</c:v>
                </c:pt>
                <c:pt idx="306">
                  <c:v>99.9</c:v>
                </c:pt>
                <c:pt idx="307">
                  <c:v>99.9</c:v>
                </c:pt>
                <c:pt idx="308">
                  <c:v>99.9</c:v>
                </c:pt>
                <c:pt idx="309">
                  <c:v>99.9</c:v>
                </c:pt>
                <c:pt idx="310">
                  <c:v>99.9</c:v>
                </c:pt>
                <c:pt idx="311">
                  <c:v>99.9</c:v>
                </c:pt>
                <c:pt idx="312">
                  <c:v>99.9</c:v>
                </c:pt>
                <c:pt idx="313">
                  <c:v>99.9</c:v>
                </c:pt>
                <c:pt idx="314">
                  <c:v>99.9</c:v>
                </c:pt>
                <c:pt idx="315">
                  <c:v>99.9</c:v>
                </c:pt>
                <c:pt idx="316">
                  <c:v>99.9</c:v>
                </c:pt>
                <c:pt idx="317">
                  <c:v>99.9</c:v>
                </c:pt>
                <c:pt idx="318">
                  <c:v>99.9</c:v>
                </c:pt>
                <c:pt idx="319">
                  <c:v>99.9</c:v>
                </c:pt>
                <c:pt idx="320">
                  <c:v>99.9</c:v>
                </c:pt>
                <c:pt idx="321">
                  <c:v>99.9</c:v>
                </c:pt>
                <c:pt idx="322">
                  <c:v>99.9</c:v>
                </c:pt>
                <c:pt idx="323">
                  <c:v>99.9</c:v>
                </c:pt>
                <c:pt idx="324">
                  <c:v>99.9</c:v>
                </c:pt>
                <c:pt idx="325">
                  <c:v>99.9</c:v>
                </c:pt>
                <c:pt idx="326">
                  <c:v>99.9</c:v>
                </c:pt>
                <c:pt idx="327">
                  <c:v>99.9</c:v>
                </c:pt>
                <c:pt idx="328">
                  <c:v>99.9</c:v>
                </c:pt>
                <c:pt idx="329">
                  <c:v>99.9</c:v>
                </c:pt>
                <c:pt idx="330">
                  <c:v>99.9</c:v>
                </c:pt>
                <c:pt idx="331">
                  <c:v>99.9</c:v>
                </c:pt>
                <c:pt idx="332">
                  <c:v>99.9</c:v>
                </c:pt>
                <c:pt idx="333">
                  <c:v>99.9</c:v>
                </c:pt>
                <c:pt idx="334">
                  <c:v>99.9</c:v>
                </c:pt>
                <c:pt idx="335">
                  <c:v>99.9</c:v>
                </c:pt>
                <c:pt idx="336">
                  <c:v>99.9</c:v>
                </c:pt>
                <c:pt idx="337">
                  <c:v>99.9</c:v>
                </c:pt>
                <c:pt idx="338">
                  <c:v>99.9</c:v>
                </c:pt>
                <c:pt idx="339">
                  <c:v>99.9</c:v>
                </c:pt>
                <c:pt idx="340">
                  <c:v>99.9</c:v>
                </c:pt>
                <c:pt idx="341">
                  <c:v>99.9</c:v>
                </c:pt>
                <c:pt idx="342">
                  <c:v>99.9</c:v>
                </c:pt>
                <c:pt idx="343">
                  <c:v>99.9</c:v>
                </c:pt>
                <c:pt idx="344">
                  <c:v>99.9</c:v>
                </c:pt>
                <c:pt idx="345">
                  <c:v>99.9</c:v>
                </c:pt>
                <c:pt idx="346">
                  <c:v>99.9</c:v>
                </c:pt>
                <c:pt idx="347">
                  <c:v>99.9</c:v>
                </c:pt>
                <c:pt idx="348">
                  <c:v>99.9</c:v>
                </c:pt>
                <c:pt idx="349">
                  <c:v>99.9</c:v>
                </c:pt>
                <c:pt idx="350">
                  <c:v>99.9</c:v>
                </c:pt>
                <c:pt idx="351">
                  <c:v>99.9</c:v>
                </c:pt>
                <c:pt idx="352">
                  <c:v>99.9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6786432"/>
        <c:axId val="216787968"/>
      </c:scatterChart>
      <c:valAx>
        <c:axId val="216778240"/>
        <c:scaling>
          <c:orientation val="minMax"/>
          <c:max val="30"/>
          <c:min val="0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Time (min)</a:t>
                </a:r>
              </a:p>
            </c:rich>
          </c:tx>
          <c:layout>
            <c:manualLayout>
              <c:xMode val="edge"/>
              <c:yMode val="edge"/>
              <c:x val="0.43811729275098815"/>
              <c:y val="0.9204929321209027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6780160"/>
        <c:crosses val="autoZero"/>
        <c:crossBetween val="midCat"/>
        <c:majorUnit val="2"/>
        <c:minorUnit val="1"/>
      </c:valAx>
      <c:valAx>
        <c:axId val="216780160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 rot="5400000" vert="horz"/>
              <a:lstStyle/>
              <a:p>
                <a:pPr algn="ctr">
                  <a:defRPr sz="11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dirty="0" smtClean="0">
                    <a:solidFill>
                      <a:srgbClr val="0000FF"/>
                    </a:solidFill>
                  </a:rPr>
                  <a:t>Vs, </a:t>
                </a:r>
                <a:r>
                  <a:rPr lang="en-US" dirty="0">
                    <a:solidFill>
                      <a:srgbClr val="0000FF"/>
                    </a:solidFill>
                  </a:rPr>
                  <a:t>(</a:t>
                </a:r>
                <a:r>
                  <a:rPr lang="en-US" dirty="0" err="1">
                    <a:solidFill>
                      <a:srgbClr val="0000FF"/>
                    </a:solidFill>
                  </a:rPr>
                  <a:t>cP</a:t>
                </a:r>
                <a:r>
                  <a:rPr lang="en-US" dirty="0">
                    <a:solidFill>
                      <a:srgbClr val="0000FF"/>
                    </a:solidFill>
                  </a:rPr>
                  <a:t>)</a:t>
                </a:r>
                <a:r>
                  <a:rPr lang="ru-RU" dirty="0"/>
                  <a:t>;</a:t>
                </a:r>
                <a:r>
                  <a:rPr lang="en-US" dirty="0"/>
                  <a:t> </a:t>
                </a:r>
                <a:r>
                  <a:rPr lang="ru-RU" dirty="0" smtClean="0">
                    <a:solidFill>
                      <a:srgbClr val="FF0000"/>
                    </a:solidFill>
                  </a:rPr>
                  <a:t>Т</a:t>
                </a:r>
                <a:r>
                  <a:rPr lang="ru-RU" baseline="0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baseline="0" dirty="0">
                    <a:solidFill>
                      <a:srgbClr val="FF0000"/>
                    </a:solidFill>
                  </a:rPr>
                  <a:t>(С)</a:t>
                </a:r>
                <a:endParaRPr lang="en-US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9730913190585019E-2"/>
              <c:y val="0.318053300518189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6778240"/>
        <c:crosses val="autoZero"/>
        <c:crossBetween val="midCat"/>
        <c:majorUnit val="10"/>
      </c:valAx>
      <c:valAx>
        <c:axId val="2167864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6787968"/>
        <c:crosses val="autoZero"/>
        <c:crossBetween val="midCat"/>
      </c:valAx>
      <c:valAx>
        <c:axId val="216787968"/>
        <c:scaling>
          <c:orientation val="minMax"/>
          <c:max val="600"/>
          <c:min val="0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en-US" sz="1100" b="1" i="0" u="none" strike="noStrike" baseline="0" dirty="0">
                  <a:solidFill>
                    <a:srgbClr val="FF0000"/>
                  </a:solidFill>
                  <a:latin typeface="Arial"/>
                  <a:cs typeface="Arial"/>
                </a:endParaRPr>
              </a:p>
              <a:p>
                <a:pPr algn="ctr">
                  <a:defRPr sz="105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275" b="1" i="0" u="none" strike="noStrike" baseline="0" dirty="0" smtClean="0"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Shear rate</a:t>
                </a:r>
                <a:r>
                  <a:rPr lang="ru-RU" sz="1275" b="1" i="0" u="none" strike="noStrike" baseline="0" dirty="0" smtClean="0"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, </a:t>
                </a:r>
                <a:r>
                  <a:rPr lang="en-US" sz="1275" b="1" i="0" u="none" strike="noStrike" baseline="0" dirty="0" smtClean="0"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sec</a:t>
                </a:r>
                <a:r>
                  <a:rPr lang="ru-RU" sz="1275" b="1" i="0" u="none" strike="noStrike" baseline="0" dirty="0" smtClean="0">
                    <a:solidFill>
                      <a:sysClr val="windowText" lastClr="000000"/>
                    </a:solidFill>
                    <a:latin typeface="Arial"/>
                    <a:cs typeface="Arial"/>
                  </a:rPr>
                  <a:t>-1</a:t>
                </a:r>
                <a:endParaRPr lang="en-US" sz="1275" b="1" i="0" u="none" strike="noStrike" baseline="0" dirty="0">
                  <a:solidFill>
                    <a:sysClr val="windowText" lastClr="000000"/>
                  </a:solidFill>
                  <a:latin typeface="Arial"/>
                  <a:cs typeface="Arial"/>
                </a:endParaRPr>
              </a:p>
            </c:rich>
          </c:tx>
          <c:layout>
            <c:manualLayout>
              <c:xMode val="edge"/>
              <c:yMode val="edge"/>
              <c:x val="0.95565135546646984"/>
              <c:y val="0.3681318901028365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0"/>
        <c:majorTickMark val="cross"/>
        <c:minorTickMark val="none"/>
        <c:tickLblPos val="nextTo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216786432"/>
        <c:crosses val="max"/>
        <c:crossBetween val="midCat"/>
        <c:majorUnit val="50"/>
        <c:minorUnit val="5"/>
      </c:valAx>
      <c:spPr>
        <a:noFill/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2.521623067035593E-2"/>
          <c:y val="0.96189371501030696"/>
          <c:w val="0.94596109109628868"/>
          <c:h val="3.8106284989692929E-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/>
    </a:solidFill>
    <a:ln w="38100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0.45625</cdr:x>
      <cdr:y>0.91936</cdr:y>
    </cdr:from>
    <cdr:to>
      <cdr:x>0.57895</cdr:x>
      <cdr:y>0.97136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45316" y="3773473"/>
          <a:ext cx="1007212" cy="2134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dirty="0" smtClean="0">
              <a:solidFill>
                <a:srgbClr val="000000"/>
              </a:solidFill>
              <a:latin typeface="Arial"/>
              <a:cs typeface="Arial"/>
            </a:rPr>
            <a:t>Время</a:t>
          </a:r>
          <a:r>
            <a:rPr lang="en-US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(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мин</a:t>
          </a:r>
          <a:r>
            <a:rPr lang="en-US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)</a:t>
          </a:r>
          <a:endParaRPr lang="en-US" sz="12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0.45217</cdr:x>
      <cdr:y>0.90909</cdr:y>
    </cdr:from>
    <cdr:to>
      <cdr:x>0.58723</cdr:x>
      <cdr:y>0.96109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44416" y="3600400"/>
          <a:ext cx="1118374" cy="2059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dirty="0" smtClean="0">
              <a:solidFill>
                <a:srgbClr val="000000"/>
              </a:solidFill>
              <a:latin typeface="Arial"/>
              <a:cs typeface="Arial"/>
            </a:rPr>
            <a:t>Время</a:t>
          </a:r>
          <a:r>
            <a:rPr lang="en-US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(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мин</a:t>
          </a:r>
          <a:r>
            <a:rPr lang="en-US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)</a:t>
          </a:r>
          <a:endParaRPr lang="en-US" sz="12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0.45625</cdr:x>
      <cdr:y>0.90196</cdr:y>
    </cdr:from>
    <cdr:to>
      <cdr:x>0.61947</cdr:x>
      <cdr:y>0.96078</cdr:y>
    </cdr:to>
    <cdr:sp macro="" textlink="">
      <cdr:nvSpPr>
        <cdr:cNvPr id="1026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12462" y="3312369"/>
          <a:ext cx="1328098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2860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r>
            <a:rPr lang="ru-RU" sz="1200" dirty="0" smtClean="0">
              <a:solidFill>
                <a:srgbClr val="000000"/>
              </a:solidFill>
              <a:latin typeface="Arial"/>
              <a:cs typeface="Arial"/>
            </a:rPr>
            <a:t>Время</a:t>
          </a:r>
          <a:r>
            <a:rPr lang="ru-RU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 (мин</a:t>
          </a:r>
          <a:r>
            <a:rPr lang="en-US" sz="1200" b="0" i="0" u="none" strike="noStrike" baseline="0" dirty="0" smtClean="0">
              <a:solidFill>
                <a:srgbClr val="000000"/>
              </a:solidFill>
              <a:latin typeface="Arial"/>
              <a:cs typeface="Arial"/>
            </a:rPr>
            <a:t>)</a:t>
          </a:r>
          <a:endParaRPr lang="en-US" sz="1200" b="0" i="0" u="none" strike="noStrike" baseline="0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0.39714</cdr:x>
      <cdr:y>0.06122</cdr:y>
    </cdr:from>
    <cdr:to>
      <cdr:x>0.71514</cdr:x>
      <cdr:y>0.10197</cdr:y>
    </cdr:to>
    <cdr:sp macro="" textlink="">
      <cdr:nvSpPr>
        <cdr:cNvPr id="1050" name="Text Box 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260049" y="216024"/>
          <a:ext cx="2610434" cy="14378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vertOverflow="clip" wrap="square" lIns="36576" tIns="27432" rIns="0" bIns="0" anchor="t" upright="1"/>
        <a:lstStyle xmlns:a="http://schemas.openxmlformats.org/drawingml/2006/main"/>
        <a:p xmlns:a="http://schemas.openxmlformats.org/drawingml/2006/main">
          <a:pPr algn="l" rtl="0">
            <a:defRPr sz="1000"/>
          </a:pPr>
          <a:endParaRPr lang="en-US" sz="1200" b="1" i="0" u="none" strike="noStrike" baseline="0">
            <a:solidFill>
              <a:srgbClr val="FF00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0.505</cdr:x>
      <cdr:y>0.48025</cdr:y>
    </cdr:from>
    <cdr:to>
      <cdr:x>0.523</cdr:x>
      <cdr:y>0.511</cdr:y>
    </cdr:to>
    <cdr:sp macro="" textlink="">
      <cdr:nvSpPr>
        <cdr:cNvPr id="1029" name="Text Box 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553226" y="3254078"/>
          <a:ext cx="155763" cy="20994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wrap="square" lIns="27432" tIns="22860" rIns="27432" bIns="22860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n-US" sz="1050" b="0" i="0" u="none" strike="noStrike" baseline="0">
              <a:solidFill>
                <a:srgbClr val="000000"/>
              </a:solidFill>
              <a:latin typeface="Arial"/>
              <a:cs typeface="Arial"/>
            </a:rPr>
            <a:t>`</a:t>
          </a:r>
          <a:endParaRPr lang="en-US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E5277-E938-4217-A4A2-611D57E21BF5}" type="datetimeFigureOut">
              <a:rPr lang="ru-RU" smtClean="0"/>
              <a:pPr/>
              <a:t>29.11.2016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5" y="9430092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45FACD-B44C-488E-9FBC-42DBFFA3BA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3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6922800" y="3672000"/>
            <a:ext cx="2160240" cy="64807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14000" b="1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1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633600" y="961200"/>
            <a:ext cx="3218320" cy="5760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300"/>
              </a:lnSpc>
              <a:spcBef>
                <a:spcPts val="0"/>
              </a:spcBef>
              <a:buNone/>
              <a:defRPr sz="2600" b="1" spc="-40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Заголовок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31149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33DD1-D98B-4ECB-8CAE-3625B4496DE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1702DD-3D1F-4FC9-93DA-19126BB0A8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648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1B6A1-61BE-4F23-8C89-4079B2EBB7D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55032-F900-46C7-962E-4BFAF82A0BB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8191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21096-22AC-44F0-9336-E5ED49AF29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67255-C946-4875-B6CC-58B62E79411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582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918AB-D431-4A75-9374-953136D9F77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924D7-2C1E-46B9-8086-A3C5B01B2F6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106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9EEABF-CF13-471A-9221-F30BC0E85D3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28C8-5245-48C3-84D4-2BFE6AE1681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45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00C128-9C53-4CC9-AB15-9773EAB031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971FF-E7FC-4092-AB8D-F93A4E7400C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741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AF5561-FC5D-4A2E-8A37-854595495C2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BE62E-7624-4EE9-9917-D4F33E4EEAE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92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60648"/>
            <a:ext cx="7416824" cy="40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532800"/>
            <a:ext cx="7416824" cy="4479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  <a:endParaRPr lang="uk-UA" dirty="0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753200"/>
            <a:ext cx="2808312" cy="43924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0" spc="-100" baseline="0">
                <a:solidFill>
                  <a:srgbClr val="575756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936000" y="6282000"/>
            <a:ext cx="2953047" cy="2613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1">
                <a:solidFill>
                  <a:srgbClr val="575756"/>
                </a:solidFill>
              </a:defRPr>
            </a:lvl1pPr>
          </a:lstStyle>
          <a:p>
            <a:pPr lvl="0"/>
            <a:r>
              <a:rPr lang="ru-RU" dirty="0" smtClean="0"/>
              <a:t>Презентация компании Центр СЕРВИС | Декабрь 2014 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456000" y="1728000"/>
            <a:ext cx="2700176" cy="43195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575756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6" hasCustomPrompt="1"/>
          </p:nvPr>
        </p:nvSpPr>
        <p:spPr>
          <a:xfrm>
            <a:off x="6192000" y="1728000"/>
            <a:ext cx="2700176" cy="431958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575756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87960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60648"/>
            <a:ext cx="7416824" cy="40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532800"/>
            <a:ext cx="7416824" cy="4479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  <a:endParaRPr lang="uk-UA" dirty="0"/>
          </a:p>
        </p:txBody>
      </p:sp>
      <p:sp>
        <p:nvSpPr>
          <p:cNvPr id="16" name="Текст 14"/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1556792"/>
            <a:ext cx="3563936" cy="12241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000"/>
              </a:lnSpc>
              <a:spcBef>
                <a:spcPts val="0"/>
              </a:spcBef>
              <a:buNone/>
              <a:defRPr sz="2000" b="0" spc="-100" baseline="0">
                <a:solidFill>
                  <a:srgbClr val="575756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936000" y="6282000"/>
            <a:ext cx="2953047" cy="2613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1">
                <a:solidFill>
                  <a:srgbClr val="575756"/>
                </a:solidFill>
              </a:defRPr>
            </a:lvl1pPr>
          </a:lstStyle>
          <a:p>
            <a:pPr lvl="0"/>
            <a:r>
              <a:rPr lang="ru-RU" dirty="0" smtClean="0"/>
              <a:t>Презентация компании Центр СЕРВИС | Декабрь 2014 </a:t>
            </a: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 hasCustomPrompt="1"/>
          </p:nvPr>
        </p:nvSpPr>
        <p:spPr>
          <a:xfrm>
            <a:off x="395536" y="2780929"/>
            <a:ext cx="3600400" cy="309634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200"/>
              </a:lnSpc>
              <a:spcBef>
                <a:spcPts val="0"/>
              </a:spcBef>
              <a:buNone/>
              <a:defRPr sz="900">
                <a:solidFill>
                  <a:srgbClr val="575756"/>
                </a:solidFill>
              </a:defRPr>
            </a:lvl1pPr>
          </a:lstStyle>
          <a:p>
            <a:pPr lvl="0"/>
            <a:r>
              <a:rPr lang="ru-RU" dirty="0" smtClean="0"/>
              <a:t>Текст</a:t>
            </a:r>
            <a:endParaRPr lang="uk-UA" dirty="0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6" hasCustomPrompt="1"/>
          </p:nvPr>
        </p:nvSpPr>
        <p:spPr>
          <a:xfrm>
            <a:off x="3995738" y="1557338"/>
            <a:ext cx="4824412" cy="431993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575756"/>
                </a:solidFill>
              </a:defRPr>
            </a:lvl1pPr>
          </a:lstStyle>
          <a:p>
            <a:r>
              <a:rPr lang="ru-RU" dirty="0" smtClean="0"/>
              <a:t>Диаграмма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139718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сновной слайд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260648"/>
            <a:ext cx="7416824" cy="40486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2800" b="1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Заголовок слайда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532800"/>
            <a:ext cx="7416824" cy="447928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Подзаголовок слайда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 hasCustomPrompt="1"/>
          </p:nvPr>
        </p:nvSpPr>
        <p:spPr>
          <a:xfrm>
            <a:off x="936000" y="6282000"/>
            <a:ext cx="2953047" cy="26134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800" b="1">
                <a:solidFill>
                  <a:srgbClr val="575756"/>
                </a:solidFill>
              </a:defRPr>
            </a:lvl1pPr>
          </a:lstStyle>
          <a:p>
            <a:pPr lvl="0"/>
            <a:r>
              <a:rPr lang="ru-RU" dirty="0" smtClean="0"/>
              <a:t>Презентация компании Центр СЕРВИС | Декабрь 2014 </a:t>
            </a:r>
            <a:endParaRPr lang="uk-UA" dirty="0"/>
          </a:p>
        </p:txBody>
      </p:sp>
      <p:sp>
        <p:nvSpPr>
          <p:cNvPr id="4" name="Таблица 3"/>
          <p:cNvSpPr>
            <a:spLocks noGrp="1"/>
          </p:cNvSpPr>
          <p:nvPr>
            <p:ph type="tbl" sz="quarter" idx="15" hasCustomPrompt="1"/>
          </p:nvPr>
        </p:nvSpPr>
        <p:spPr>
          <a:xfrm>
            <a:off x="468313" y="1700213"/>
            <a:ext cx="8351837" cy="23764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595959"/>
                </a:solidFill>
              </a:defRPr>
            </a:lvl1pPr>
          </a:lstStyle>
          <a:p>
            <a:r>
              <a:rPr lang="ru-RU" dirty="0" smtClean="0"/>
              <a:t>Таблица</a:t>
            </a:r>
            <a:endParaRPr lang="uk-UA" dirty="0"/>
          </a:p>
        </p:txBody>
      </p:sp>
      <p:sp>
        <p:nvSpPr>
          <p:cNvPr id="12" name="Таблица 3"/>
          <p:cNvSpPr>
            <a:spLocks noGrp="1"/>
          </p:cNvSpPr>
          <p:nvPr>
            <p:ph type="tbl" sz="quarter" idx="16" hasCustomPrompt="1"/>
          </p:nvPr>
        </p:nvSpPr>
        <p:spPr>
          <a:xfrm>
            <a:off x="467544" y="4220865"/>
            <a:ext cx="8351837" cy="158439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 b="1">
                <a:solidFill>
                  <a:srgbClr val="595959"/>
                </a:solidFill>
              </a:defRPr>
            </a:lvl1pPr>
          </a:lstStyle>
          <a:p>
            <a:r>
              <a:rPr lang="ru-RU" dirty="0" smtClean="0"/>
              <a:t>Таблица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38320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иш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quarter" idx="10" hasCustomPrompt="1"/>
          </p:nvPr>
        </p:nvSpPr>
        <p:spPr>
          <a:xfrm>
            <a:off x="5328000" y="3420000"/>
            <a:ext cx="3492472" cy="8010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2700"/>
              </a:lnSpc>
              <a:spcBef>
                <a:spcPts val="0"/>
              </a:spcBef>
              <a:buNone/>
              <a:defRPr sz="3000" b="1" spc="-60" baseline="0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pPr lvl="0"/>
            <a:r>
              <a:rPr lang="ru-RU" dirty="0" smtClean="0"/>
              <a:t>Спасибо </a:t>
            </a:r>
          </a:p>
          <a:p>
            <a:pPr lvl="0"/>
            <a:r>
              <a:rPr lang="ru-RU" dirty="0" smtClean="0"/>
              <a:t>за внимание!</a:t>
            </a:r>
            <a:endParaRPr lang="uk-UA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2" hasCustomPrompt="1"/>
          </p:nvPr>
        </p:nvSpPr>
        <p:spPr>
          <a:xfrm>
            <a:off x="5328000" y="4284000"/>
            <a:ext cx="3564480" cy="44792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ts val="1750"/>
              </a:lnSpc>
              <a:spcBef>
                <a:spcPts val="0"/>
              </a:spcBef>
              <a:buNone/>
              <a:defRPr sz="1950" b="1" spc="-100" baseline="0">
                <a:solidFill>
                  <a:srgbClr val="FED800"/>
                </a:solidFill>
                <a:latin typeface="Arial Black" pitchFamily="34" charset="0"/>
              </a:defRPr>
            </a:lvl1pPr>
          </a:lstStyle>
          <a:p>
            <a:pPr lvl="0"/>
            <a:r>
              <a:rPr lang="en-US" dirty="0" smtClean="0"/>
              <a:t>www.centreservice.ru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17577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C4810-CD11-450F-8BEC-C81E13E01EF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687E1-0031-4C4F-90E5-5B38075A2AC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56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BDE5-A258-4A30-8B84-F51484F2DA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EF99B-67AA-4D2D-BBD1-7A9E2060824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3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000C1-C19B-471B-A25A-7CA606AFD41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CB2E3-E3ED-4FAC-8710-A603434A89C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442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4BDDD-5597-4E81-B164-ECD0C83BED4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67E34-8448-4497-B787-F45910C9913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1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4" t="18089" r="5851" b="10581"/>
          <a:stretch/>
        </p:blipFill>
        <p:spPr>
          <a:xfrm>
            <a:off x="-22670" y="-17001"/>
            <a:ext cx="9166670" cy="6875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46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19419" r="2362" b="11034"/>
          <a:stretch/>
        </p:blipFill>
        <p:spPr>
          <a:xfrm>
            <a:off x="1" y="-2"/>
            <a:ext cx="9143999" cy="124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6213600"/>
            <a:ext cx="356617" cy="359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8000" y="6282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B570B1-199D-4E93-BC16-210A7FB39772}" type="slidenum">
              <a:rPr lang="ru-RU" sz="800" smtClean="0">
                <a:solidFill>
                  <a:srgbClr val="575756"/>
                </a:solidFill>
              </a:rPr>
              <a:pPr algn="ctr"/>
              <a:t>‹#›</a:t>
            </a:fld>
            <a:endParaRPr lang="uk-UA" sz="800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692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19419" r="2362" b="11034"/>
          <a:stretch/>
        </p:blipFill>
        <p:spPr>
          <a:xfrm>
            <a:off x="1" y="-2"/>
            <a:ext cx="9143999" cy="124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6213600"/>
            <a:ext cx="356617" cy="359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8000" y="6282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B570B1-199D-4E93-BC16-210A7FB39772}" type="slidenum">
              <a:rPr lang="ru-RU" sz="800" smtClean="0">
                <a:solidFill>
                  <a:srgbClr val="575756"/>
                </a:solidFill>
              </a:rPr>
              <a:pPr algn="ctr"/>
              <a:t>‹#›</a:t>
            </a:fld>
            <a:endParaRPr lang="uk-UA" sz="800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91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 preferRelativeResize="0"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7" t="19419" r="2362" b="11034"/>
          <a:stretch/>
        </p:blipFill>
        <p:spPr>
          <a:xfrm>
            <a:off x="1" y="-2"/>
            <a:ext cx="9143999" cy="12492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6213600"/>
            <a:ext cx="356617" cy="35966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68000" y="6282000"/>
            <a:ext cx="3600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5B570B1-199D-4E93-BC16-210A7FB39772}" type="slidenum">
              <a:rPr lang="ru-RU" sz="800" smtClean="0">
                <a:solidFill>
                  <a:srgbClr val="575756"/>
                </a:solidFill>
              </a:rPr>
              <a:pPr algn="ctr"/>
              <a:t>‹#›</a:t>
            </a:fld>
            <a:endParaRPr lang="uk-UA" sz="800" dirty="0">
              <a:solidFill>
                <a:srgbClr val="57575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6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" t="1009" r="6684" b="7165"/>
          <a:stretch/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EB56FD-B7FC-441C-BEB1-6F41E28A3EB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29.11.2016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A80D85-BDEE-44AE-A85D-084C8B09F28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425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3512320" y="4406677"/>
            <a:ext cx="5617121" cy="1398587"/>
          </a:xfrm>
        </p:spPr>
        <p:txBody>
          <a:bodyPr/>
          <a:lstStyle/>
          <a:p>
            <a:pPr algn="l" eaLnBrk="1" hangingPunct="1">
              <a:lnSpc>
                <a:spcPct val="150000"/>
              </a:lnSpc>
            </a:pPr>
            <a:r>
              <a:rPr lang="ru-RU" altLang="ru-RU" sz="4800" dirty="0" smtClean="0">
                <a:solidFill>
                  <a:schemeClr val="accent6">
                    <a:lumMod val="75000"/>
                  </a:schemeClr>
                </a:solidFill>
                <a:latin typeface="Arial Black" pitchFamily="34" charset="0"/>
              </a:rPr>
              <a:t>ХВТ</a:t>
            </a:r>
            <a:r>
              <a:rPr lang="ru-RU" altLang="ru-RU" sz="3600" dirty="0" smtClean="0">
                <a:solidFill>
                  <a:srgbClr val="E98E15"/>
                </a:solidFill>
                <a:latin typeface="Arial Black" pitchFamily="34" charset="0"/>
              </a:rPr>
              <a:t/>
            </a:r>
            <a:br>
              <a:rPr lang="ru-RU" altLang="ru-RU" sz="3600" dirty="0" smtClean="0">
                <a:solidFill>
                  <a:srgbClr val="E98E15"/>
                </a:solidFill>
                <a:latin typeface="Arial Black" pitchFamily="34" charset="0"/>
              </a:rPr>
            </a:br>
            <a:r>
              <a:rPr lang="en-US" altLang="ru-RU" sz="3600" dirty="0" smtClean="0">
                <a:solidFill>
                  <a:srgbClr val="E98E15"/>
                </a:solidFill>
                <a:latin typeface="Arial Black" pitchFamily="34" charset="0"/>
              </a:rPr>
              <a:t>Fracturing fluid</a:t>
            </a:r>
            <a:endParaRPr lang="ru-RU" altLang="ru-RU" sz="3600" dirty="0" smtClean="0">
              <a:solidFill>
                <a:srgbClr val="E98E1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57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598864" y="188640"/>
            <a:ext cx="554513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Auxiliary material - </a:t>
            </a:r>
            <a:r>
              <a:rPr lang="ru-RU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1</a:t>
            </a:r>
            <a:endParaRPr lang="ru-RU" altLang="ru-RU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Sensitivity to concentration of </a:t>
            </a:r>
            <a:r>
              <a:rPr lang="en-US" altLang="ru-RU" sz="1400" dirty="0" err="1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crosslinker</a:t>
            </a:r>
            <a:r>
              <a:rPr lang="en-US" altLang="ru-RU" sz="1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</a:t>
            </a:r>
            <a:endParaRPr lang="ru-RU" altLang="ru-RU" sz="1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67544" y="1268760"/>
            <a:ext cx="8208912" cy="46085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rheology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crosslinker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concentration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0,24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 lab experiment with concentration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0,22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0,24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0,28%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no affect on gel stability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186382"/>
              </p:ext>
            </p:extLst>
          </p:nvPr>
        </p:nvGraphicFramePr>
        <p:xfrm>
          <a:off x="467544" y="2132856"/>
          <a:ext cx="82089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33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598864" y="188640"/>
            <a:ext cx="554513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Auxiliary material - </a:t>
            </a:r>
            <a:r>
              <a:rPr lang="ru-RU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2</a:t>
            </a:r>
            <a:endParaRPr lang="en-US" altLang="ru-RU" sz="2400" dirty="0" smtClean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Sensitivity to breaker</a:t>
            </a:r>
            <a:endParaRPr lang="ru-RU" altLang="ru-RU" sz="1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67544" y="1268760"/>
            <a:ext cx="8208912" cy="46085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rheology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life breaker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required viscosity 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20сР</a:t>
            </a: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 stability vs concentration of life breaker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design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0,6% -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gelant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0,24% -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crosslinker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of life breaker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0,01-0,05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кг/м</a:t>
            </a:r>
            <a:r>
              <a:rPr lang="ru-RU" sz="1200" dirty="0" smtClean="0">
                <a:latin typeface="Calibri"/>
                <a:cs typeface="Times New Roman" panose="02020603050405020304" pitchFamily="18" charset="0"/>
              </a:rPr>
              <a:t>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37912"/>
              </p:ext>
            </p:extLst>
          </p:nvPr>
        </p:nvGraphicFramePr>
        <p:xfrm>
          <a:off x="467544" y="2420888"/>
          <a:ext cx="82089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9446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598864" y="188640"/>
            <a:ext cx="554513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Auxiliary material - 3</a:t>
            </a:r>
            <a:endParaRPr lang="en-US" altLang="ru-RU" sz="2400" dirty="0" smtClean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Sensitivity to </a:t>
            </a:r>
            <a:r>
              <a:rPr lang="en-US" altLang="ru-RU" sz="1400" dirty="0" err="1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incapsulated</a:t>
            </a:r>
            <a:r>
              <a:rPr lang="en-US" altLang="ru-RU" sz="1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 breaker</a:t>
            </a:r>
            <a:endParaRPr lang="en-US" altLang="ru-RU" sz="1400" dirty="0" smtClean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467544" y="1268760"/>
            <a:ext cx="8208912" cy="46085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rheology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incapsulated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breaker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 stability vs concentration of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capsulated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breaker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design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0,6% -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gelant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0,24% -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crosslinker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Breaker concentration 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0,3к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/м</a:t>
            </a:r>
            <a:r>
              <a:rPr lang="ru-RU" sz="1200" dirty="0" smtClean="0">
                <a:latin typeface="Calibri"/>
                <a:cs typeface="Times New Roman" panose="02020603050405020304" pitchFamily="18" charset="0"/>
              </a:rPr>
              <a:t>³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Диаграмм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2773435"/>
              </p:ext>
            </p:extLst>
          </p:nvPr>
        </p:nvGraphicFramePr>
        <p:xfrm>
          <a:off x="467544" y="2276872"/>
          <a:ext cx="8208912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8859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598864" y="188640"/>
            <a:ext cx="554513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Auxiliary material - 4</a:t>
            </a:r>
            <a:endParaRPr lang="en-US" altLang="ru-RU" sz="2400" dirty="0" smtClean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Sensitivity to shear rate</a:t>
            </a:r>
            <a:endParaRPr lang="ru-RU" altLang="ru-RU" sz="1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67544" y="1268760"/>
            <a:ext cx="8208912" cy="46085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rheology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Sensitivity to shear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stability, high recovery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64852"/>
              </p:ext>
            </p:extLst>
          </p:nvPr>
        </p:nvGraphicFramePr>
        <p:xfrm>
          <a:off x="467544" y="2132856"/>
          <a:ext cx="8208912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1791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598864" y="188640"/>
            <a:ext cx="554513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Auxiliary material - 5</a:t>
            </a:r>
            <a:endParaRPr lang="en-US" altLang="ru-RU" sz="2400" dirty="0" smtClean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Compatibility to formation fluid</a:t>
            </a:r>
            <a:endParaRPr lang="ru-RU" altLang="ru-RU" sz="1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67544" y="1268760"/>
            <a:ext cx="8208912" cy="4593704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Compatibility to formation 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fluid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Samotlor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oilfield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indent="-228600">
              <a:buFont typeface="Arial" charset="0"/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Left. broken emulsion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90%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emulsion broken in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 at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90°С.</a:t>
            </a:r>
          </a:p>
          <a:p>
            <a:pPr marL="228600" indent="-228600">
              <a:buFont typeface="Arial" charset="0"/>
              <a:buAutoNum type="arabicPeriod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Right. Broken emulsion with broken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fluid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90%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emulsion broken in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hour at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90°С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6912"/>
            <a:ext cx="2878137" cy="3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636912"/>
            <a:ext cx="2809875" cy="3225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598864" y="188640"/>
            <a:ext cx="554513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Auxiliary material - 6</a:t>
            </a:r>
            <a:endParaRPr lang="en-US" altLang="ru-RU" sz="2400" dirty="0" smtClean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Conditions of broken gel</a:t>
            </a:r>
            <a:endParaRPr lang="ru-RU" altLang="ru-RU" sz="1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32000" y="1268760"/>
            <a:ext cx="8244456" cy="4608512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Insolu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ble residues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fluid based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guar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gelant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3,6 к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/м³)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(right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к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/м³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C:\Users\Дмитрий\Desktop\Хулик лаба\IMG_388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472" y="2204864"/>
            <a:ext cx="559189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68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2987824" y="188640"/>
            <a:ext cx="6156176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Auxiliary material - 7</a:t>
            </a:r>
            <a:endParaRPr lang="en-US" altLang="ru-RU" sz="2400" dirty="0" smtClean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1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Core test analysis</a:t>
            </a:r>
            <a:r>
              <a:rPr lang="en-US" altLang="ru-RU" sz="1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. Formation damage</a:t>
            </a:r>
            <a:endParaRPr lang="ru-RU" altLang="ru-RU" sz="1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67544" y="1061690"/>
            <a:ext cx="8244456" cy="4599558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from producer</a:t>
            </a:r>
            <a:r>
              <a:rPr lang="ru-RU" sz="20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Average value of formation damage from 4 </a:t>
            </a:r>
            <a:r>
              <a:rPr lang="ru-RU" altLang="zh-CN" sz="1700" dirty="0" smtClean="0">
                <a:latin typeface="Times New Roman" pitchFamily="18" charset="0"/>
                <a:cs typeface="Times New Roman" pitchFamily="18" charset="0"/>
              </a:rPr>
              <a:t>ХВТ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 samples</a:t>
            </a:r>
            <a:r>
              <a:rPr lang="ru-RU" altLang="zh-CN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altLang="zh-CN" sz="1700" dirty="0" smtClean="0">
                <a:latin typeface="Times New Roman" pitchFamily="18" charset="0"/>
                <a:cs typeface="Times New Roman" pitchFamily="18" charset="0"/>
              </a:rPr>
              <a:t>12.07</a:t>
            </a:r>
            <a:r>
              <a:rPr lang="ru-RU" altLang="zh-CN" sz="17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en-US" altLang="zh-CN" sz="17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700" dirty="0" smtClean="0">
                <a:latin typeface="Times New Roman" pitchFamily="18" charset="0"/>
                <a:cs typeface="Times New Roman" pitchFamily="18" charset="0"/>
              </a:rPr>
              <a:t>Average value of formation damage from guar - </a:t>
            </a:r>
            <a:r>
              <a:rPr lang="ru-RU" altLang="zh-CN" sz="1700" dirty="0" smtClean="0">
                <a:latin typeface="Times New Roman" pitchFamily="18" charset="0"/>
                <a:cs typeface="Times New Roman" pitchFamily="18" charset="0"/>
              </a:rPr>
              <a:t>28.3</a:t>
            </a:r>
            <a:r>
              <a:rPr lang="ru-RU" altLang="zh-CN" sz="1700" dirty="0" smtClean="0">
                <a:latin typeface="Times New Roman" pitchFamily="18" charset="0"/>
                <a:cs typeface="Times New Roman" pitchFamily="18" charset="0"/>
              </a:rPr>
              <a:t>%</a:t>
            </a:r>
            <a:endParaRPr lang="ru-RU" sz="17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239273" cy="308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48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333375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Content</a:t>
            </a:r>
            <a:endParaRPr lang="ru-RU" altLang="ru-RU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611560" y="1484784"/>
            <a:ext cx="8208912" cy="4392488"/>
          </a:xfrm>
          <a:prstGeom prst="rect">
            <a:avLst/>
          </a:prstGeom>
          <a:noFill/>
        </p:spPr>
        <p:txBody>
          <a:bodyPr>
            <a:normAutofit fontScale="700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r>
              <a:rPr lang="en-US" dirty="0" smtClean="0"/>
              <a:t>Introduction</a:t>
            </a:r>
            <a:endParaRPr lang="ru-RU" dirty="0" smtClean="0"/>
          </a:p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endParaRPr lang="ru-RU" dirty="0" smtClean="0"/>
          </a:p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r>
              <a:rPr lang="en-US" dirty="0" smtClean="0"/>
              <a:t>Goal</a:t>
            </a:r>
            <a:endParaRPr lang="ru-RU" dirty="0" smtClean="0"/>
          </a:p>
          <a:p>
            <a:pPr marL="457200" indent="-457200">
              <a:lnSpc>
                <a:spcPct val="110000"/>
              </a:lnSpc>
              <a:buFont typeface="Wingdings 2"/>
              <a:buAutoNum type="arabicPeriod"/>
            </a:pPr>
            <a:endParaRPr lang="ru-RU" dirty="0" smtClean="0"/>
          </a:p>
          <a:p>
            <a:pPr marL="457200" indent="-457200">
              <a:lnSpc>
                <a:spcPct val="110000"/>
              </a:lnSpc>
              <a:buFont typeface="Wingdings 2"/>
              <a:buAutoNum type="arabicPeriod"/>
            </a:pPr>
            <a:r>
              <a:rPr lang="ru-RU" dirty="0" smtClean="0"/>
              <a:t>ХВТ</a:t>
            </a:r>
            <a:r>
              <a:rPr lang="en-US" dirty="0" smtClean="0"/>
              <a:t> fluid system description</a:t>
            </a:r>
            <a:endParaRPr lang="ru-RU" dirty="0" smtClean="0"/>
          </a:p>
          <a:p>
            <a:pPr marL="457200" indent="-457200">
              <a:lnSpc>
                <a:spcPct val="110000"/>
              </a:lnSpc>
              <a:buFont typeface="Wingdings 2"/>
              <a:buAutoNum type="arabicPeriod"/>
            </a:pPr>
            <a:endParaRPr lang="ru-RU" dirty="0" smtClean="0"/>
          </a:p>
          <a:p>
            <a:pPr marL="457200" indent="-457200">
              <a:lnSpc>
                <a:spcPct val="110000"/>
              </a:lnSpc>
              <a:buFont typeface="Wingdings 2"/>
              <a:buAutoNum type="arabicPeriod"/>
            </a:pPr>
            <a:r>
              <a:rPr lang="en-US" dirty="0" smtClean="0"/>
              <a:t>Comparison of gelling agents</a:t>
            </a:r>
            <a:endParaRPr lang="ru-RU" dirty="0" smtClean="0"/>
          </a:p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endParaRPr lang="ru-RU" dirty="0" smtClean="0"/>
          </a:p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r>
              <a:rPr lang="en-US" dirty="0" smtClean="0"/>
              <a:t>Conclusion and proposal</a:t>
            </a:r>
            <a:endParaRPr lang="ru-RU" dirty="0" smtClean="0"/>
          </a:p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endParaRPr lang="ru-RU" dirty="0" smtClean="0"/>
          </a:p>
          <a:p>
            <a:pPr marL="457200" indent="-457200">
              <a:lnSpc>
                <a:spcPct val="110000"/>
              </a:lnSpc>
              <a:buFont typeface="Arial" charset="0"/>
              <a:buAutoNum type="arabicPeriod"/>
            </a:pPr>
            <a:r>
              <a:rPr lang="en-US" dirty="0" smtClean="0"/>
              <a:t>Auxiliary materials</a:t>
            </a:r>
            <a:endParaRPr lang="en-US" dirty="0" smtClean="0"/>
          </a:p>
          <a:p>
            <a:endParaRPr lang="ru-RU" dirty="0" smtClean="0"/>
          </a:p>
          <a:p>
            <a:pPr marL="457200" indent="-457200">
              <a:buFont typeface="Arial" charset="0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09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333375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Introduction</a:t>
            </a:r>
            <a:endParaRPr lang="ru-RU" altLang="ru-RU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467544" y="1268760"/>
            <a:ext cx="8208912" cy="460851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ru-RU" sz="2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sz="24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Frac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u="sng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gellant</a:t>
            </a: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agents in Russian market</a:t>
            </a:r>
            <a:r>
              <a:rPr lang="ru-RU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Short-term outlook for Russian market</a:t>
            </a:r>
            <a:r>
              <a:rPr lang="ru-RU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340236"/>
              </p:ext>
            </p:extLst>
          </p:nvPr>
        </p:nvGraphicFramePr>
        <p:xfrm>
          <a:off x="827584" y="2316127"/>
          <a:ext cx="7704856" cy="9688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912768"/>
                <a:gridCol w="792088"/>
              </a:tblGrid>
              <a:tr h="32807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Guar based </a:t>
                      </a:r>
                      <a:r>
                        <a:rPr lang="en-US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fluids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99%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2617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1%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701836"/>
              </p:ext>
            </p:extLst>
          </p:nvPr>
        </p:nvGraphicFramePr>
        <p:xfrm>
          <a:off x="822779" y="4581128"/>
          <a:ext cx="7848872" cy="396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8810"/>
                <a:gridCol w="22006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Implementation of  </a:t>
                      </a:r>
                      <a:r>
                        <a:rPr lang="en-US" sz="2000" spc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frac</a:t>
                      </a:r>
                      <a:r>
                        <a:rPr lang="en-US" sz="200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fluid</a:t>
                      </a:r>
                      <a:r>
                        <a:rPr lang="en-US" sz="2000" spc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based on synthetic polymer materials</a:t>
                      </a:r>
                      <a:r>
                        <a:rPr lang="en-US" sz="2000" spc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2000" spc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73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333375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Goal</a:t>
            </a:r>
            <a:endParaRPr lang="ru-RU" altLang="ru-RU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107505" y="1268760"/>
            <a:ext cx="8857108" cy="46085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None/>
            </a:pP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Goals of the project</a:t>
            </a:r>
            <a:r>
              <a:rPr lang="ru-RU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Pilot </a:t>
            </a:r>
            <a:r>
              <a:rPr lang="en-US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frac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job with synthetic polymer. Result evaluation. Implementation of th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 new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technology into Russian market</a:t>
            </a:r>
            <a:r>
              <a:rPr lang="ru-R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ru-RU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Expectations</a:t>
            </a:r>
            <a:r>
              <a:rPr lang="ru-RU" sz="24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Increase in production up to 15% with no increase of proppant </a:t>
            </a:r>
            <a:r>
              <a:rPr lang="en-US" sz="18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quantaty</a:t>
            </a:r>
            <a:r>
              <a:rPr lang="ru-RU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Price stabilization for gelling agents in Russian market by limiting monopoly of international producers of guar 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price sensitivity range=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Reduction of dependences by localizing of production in Russia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333375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Description of </a:t>
            </a:r>
            <a:r>
              <a:rPr lang="ru-RU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ХВТ</a:t>
            </a:r>
            <a:endParaRPr lang="ru-RU" altLang="ru-RU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67544" y="1340768"/>
            <a:ext cx="8208912" cy="453650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ХВТ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a fluid system based on modified polyacrylamide gelling agent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Base components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8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Recommended fluid design</a:t>
            </a:r>
            <a:r>
              <a:rPr lang="ru-RU" sz="1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6кг/м³ ХВТ-3,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2,4кг/м³ ХВТ-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XL,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0,01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0,3кг/м³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braker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756413"/>
              </p:ext>
            </p:extLst>
          </p:nvPr>
        </p:nvGraphicFramePr>
        <p:xfrm>
          <a:off x="611558" y="2306197"/>
          <a:ext cx="7920882" cy="1770875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2640294"/>
                <a:gridCol w="4643275"/>
                <a:gridCol w="637313"/>
              </a:tblGrid>
              <a:tr h="30783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Type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Components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%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2935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ХВТ-3 </a:t>
                      </a:r>
                      <a:r>
                        <a:rPr lang="ru-RU" sz="1400" dirty="0" smtClean="0"/>
                        <a:t>(</a:t>
                      </a:r>
                      <a:r>
                        <a:rPr lang="en-US" sz="1400" dirty="0" smtClean="0"/>
                        <a:t>gelling agent</a:t>
                      </a:r>
                      <a:r>
                        <a:rPr lang="ru-RU" sz="1400" dirty="0" smtClean="0"/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acrylamide,</a:t>
                      </a:r>
                      <a:r>
                        <a:rPr lang="en-US" sz="1400" baseline="0" dirty="0" smtClean="0"/>
                        <a:t> sodium acrylate,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N-16</a:t>
                      </a:r>
                      <a:r>
                        <a:rPr lang="ru-RU" sz="1400" dirty="0" smtClean="0"/>
                        <a:t> </a:t>
                      </a:r>
                      <a:r>
                        <a:rPr lang="en-US" sz="1400" dirty="0" smtClean="0"/>
                        <a:t>alkyl copolymer acrylamide,</a:t>
                      </a:r>
                      <a:r>
                        <a:rPr lang="en-US" sz="1400" baseline="0" dirty="0" smtClean="0"/>
                        <a:t> ammonium chloride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75</a:t>
                      </a:r>
                    </a:p>
                    <a:p>
                      <a:r>
                        <a:rPr lang="ru-RU" sz="1400" dirty="0" smtClean="0"/>
                        <a:t>25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70244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ХВТ-</a:t>
                      </a:r>
                      <a:r>
                        <a:rPr lang="en-US" sz="1400" dirty="0" smtClean="0"/>
                        <a:t>XL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smtClean="0"/>
                        <a:t>(</a:t>
                      </a:r>
                      <a:r>
                        <a:rPr lang="en-US" sz="1400" dirty="0" err="1" smtClean="0"/>
                        <a:t>crosslinker</a:t>
                      </a:r>
                      <a:r>
                        <a:rPr lang="ru-RU" sz="1400" dirty="0" smtClean="0"/>
                        <a:t>)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Dodecane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sulphonates</a:t>
                      </a:r>
                      <a:r>
                        <a:rPr lang="en-US" sz="1400" dirty="0" smtClean="0"/>
                        <a:t>,</a:t>
                      </a:r>
                      <a:endParaRPr lang="ru-RU" sz="1400" dirty="0" smtClean="0"/>
                    </a:p>
                    <a:p>
                      <a:r>
                        <a:rPr lang="en-US" sz="1400" dirty="0" smtClean="0"/>
                        <a:t>isopropyl alcohol,</a:t>
                      </a:r>
                    </a:p>
                    <a:p>
                      <a:r>
                        <a:rPr lang="en-US" sz="1400" baseline="0" dirty="0" smtClean="0"/>
                        <a:t>Water</a:t>
                      </a:r>
                      <a:endParaRPr lang="ru-RU" sz="14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20</a:t>
                      </a:r>
                    </a:p>
                    <a:p>
                      <a:r>
                        <a:rPr lang="ru-RU" sz="1400" dirty="0" smtClean="0"/>
                        <a:t>20</a:t>
                      </a:r>
                    </a:p>
                    <a:p>
                      <a:r>
                        <a:rPr lang="ru-RU" sz="1400" dirty="0" smtClean="0"/>
                        <a:t>60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188565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ХВТ </a:t>
            </a:r>
            <a:r>
              <a:rPr lang="en-US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fluid system </a:t>
            </a:r>
            <a:r>
              <a:rPr lang="en-US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description</a:t>
            </a:r>
            <a:endParaRPr lang="en-US" altLang="ru-RU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467544" y="1340768"/>
            <a:ext cx="8208912" cy="4536504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 insoluble precipitates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Fast gelation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than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minutes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Insensitive to bacteria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salt concentrations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water temperature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 temperature range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(20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-180°С);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Perfect shear elasticity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Perfect post stress recovery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perforation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reduction of friction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(76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 for fresh water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proppant load at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188640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Comparison of gelling </a:t>
            </a:r>
            <a:r>
              <a:rPr lang="en-US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agents systems</a:t>
            </a:r>
            <a:endParaRPr lang="en-US" altLang="ru-RU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6747124"/>
              </p:ext>
            </p:extLst>
          </p:nvPr>
        </p:nvGraphicFramePr>
        <p:xfrm>
          <a:off x="539552" y="1412776"/>
          <a:ext cx="8064895" cy="37068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910"/>
                <a:gridCol w="2082394"/>
                <a:gridCol w="5328591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Guar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availability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proven technology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price 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stable market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Formation damage 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</a:t>
                      </a:r>
                      <a:r>
                        <a:rPr lang="en-US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to 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</a:t>
                      </a: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insoluble precipitates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fisheye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13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requirements to water quality and temperature 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long </a:t>
                      </a:r>
                      <a:r>
                        <a:rPr lang="en-US" sz="13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</a:t>
                      </a:r>
                      <a:r>
                        <a:rPr lang="en-US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preparation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Limitation by formation temperature</a:t>
                      </a:r>
                      <a:endParaRPr lang="ru-RU" sz="13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viscosity 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pressure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equipment ware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kern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Instable quality 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guar from formed</a:t>
                      </a:r>
                      <a:r>
                        <a:rPr lang="en-US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SU republics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Unstable price 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depends on USD/RRUB rate)</a:t>
                      </a:r>
                      <a:endParaRPr lang="ru-RU" sz="13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Complicated mixing </a:t>
                      </a:r>
                      <a:r>
                        <a:rPr lang="ru-RU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up to 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additives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SAS</a:t>
                      </a:r>
                      <a:r>
                        <a:rPr lang="ru-RU" sz="14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</a:t>
                      </a:r>
                      <a:r>
                        <a:rPr lang="ru-RU" sz="14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formation damage 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formation fluid compatible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insoluble particles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ru-RU" sz="13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Sensitive to formation fluid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requirements to water quality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Required additional treatments 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before and after pumping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Limited proppant load 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(800 к</a:t>
                      </a: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g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/м3</a:t>
                      </a:r>
                      <a:r>
                        <a:rPr lang="ru-RU" sz="1300" kern="12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)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Unstable at high formation temperature</a:t>
                      </a:r>
                      <a:endParaRPr lang="ru-RU" sz="13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Sanctions to Russia</a:t>
                      </a:r>
                      <a:endParaRPr lang="ru-RU" sz="13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71450" indent="-1714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3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pricing</a:t>
                      </a:r>
                      <a:endParaRPr lang="ru-RU" sz="13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188640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Comparison of gelling agents systems</a:t>
            </a:r>
            <a:endParaRPr lang="en-US" altLang="ru-RU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835438"/>
              </p:ext>
            </p:extLst>
          </p:nvPr>
        </p:nvGraphicFramePr>
        <p:xfrm>
          <a:off x="539552" y="1439465"/>
          <a:ext cx="7992888" cy="28962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/>
                <a:gridCol w="3744416"/>
                <a:gridCol w="3240360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type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advantages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disadvantages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u="sng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ХВТ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formation damage (perfect</a:t>
                      </a:r>
                      <a:r>
                        <a:rPr lang="en-US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flowback</a:t>
                      </a:r>
                      <a:r>
                        <a:rPr lang="en-US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insoluble residuals</a:t>
                      </a:r>
                      <a:endParaRPr lang="en-US" sz="14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Perfect post stress recovery 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Wide formation temp range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(20-180С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proppant load range at low viscosity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pressure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requirements to water quality and temp 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reduced </a:t>
                      </a:r>
                      <a:r>
                        <a:rPr lang="en-US" sz="1400" kern="12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</a:t>
                      </a:r>
                      <a:r>
                        <a:rPr lang="en-US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preparation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Simple mixing 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(3</a:t>
                      </a:r>
                      <a:r>
                        <a:rPr lang="ru-RU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components</a:t>
                      </a:r>
                      <a:r>
                        <a:rPr lang="ru-RU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 </a:t>
                      </a:r>
                      <a:r>
                        <a:rPr lang="en-US" sz="14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frac</a:t>
                      </a: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cost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records in Russia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Inadequate production volume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2759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itle 1"/>
          <p:cNvSpPr txBox="1">
            <a:spLocks/>
          </p:cNvSpPr>
          <p:nvPr/>
        </p:nvSpPr>
        <p:spPr bwMode="auto">
          <a:xfrm>
            <a:off x="615950" y="593725"/>
            <a:ext cx="29829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ru-RU" altLang="ru-RU" sz="2400" dirty="0" smtClean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>ХВТ</a:t>
            </a:r>
            <a: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  <a:t/>
            </a:r>
            <a:br>
              <a:rPr lang="en-US" altLang="ru-RU" sz="2400" dirty="0">
                <a:solidFill>
                  <a:srgbClr val="E98E15"/>
                </a:solidFill>
                <a:latin typeface="Arial Black" pitchFamily="34" charset="0"/>
                <a:cs typeface="Arial" charset="0"/>
              </a:rPr>
            </a:br>
            <a:endParaRPr lang="ru-RU" altLang="ru-RU" sz="1200" dirty="0" smtClean="0">
              <a:solidFill>
                <a:srgbClr val="E98E15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3076" name="Title 1"/>
          <p:cNvSpPr txBox="1">
            <a:spLocks/>
          </p:cNvSpPr>
          <p:nvPr/>
        </p:nvSpPr>
        <p:spPr bwMode="auto">
          <a:xfrm>
            <a:off x="3779838" y="333375"/>
            <a:ext cx="518477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fontAlgn="base" hangingPunct="1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ru-RU" sz="2400" dirty="0" smtClean="0">
                <a:solidFill>
                  <a:srgbClr val="FF0000"/>
                </a:solidFill>
                <a:latin typeface="Arial Black" pitchFamily="34" charset="0"/>
                <a:cs typeface="Arial" charset="0"/>
              </a:rPr>
              <a:t>Conclusion and Proposal</a:t>
            </a:r>
            <a:endParaRPr lang="ru-RU" altLang="ru-RU" sz="2400" dirty="0">
              <a:solidFill>
                <a:srgbClr val="FF000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5" name="Текст 3"/>
          <p:cNvSpPr txBox="1">
            <a:spLocks/>
          </p:cNvSpPr>
          <p:nvPr/>
        </p:nvSpPr>
        <p:spPr>
          <a:xfrm>
            <a:off x="467543" y="1268760"/>
            <a:ext cx="8497069" cy="460851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XBT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fluid system has been successfully implemented in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more than 3000 wells in China and in the USA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laboratory tests has been taken in Russia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results are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auxiliary slides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Advantages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contamination of formation –  increase in production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Simpler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preparation process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heating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frac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reduction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(25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 time to maximum well production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Proposal</a:t>
            </a:r>
            <a:r>
              <a:rPr lang="ru-RU" sz="1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600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run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10-15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pilot jobs for OGC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06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айд разделитель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новной слайд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Основной слайд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сновной слайд 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Финишний слайд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ЦентрСервис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8178</TotalTime>
  <Words>958</Words>
  <Application>Microsoft Office PowerPoint</Application>
  <PresentationFormat>Экран (4:3)</PresentationFormat>
  <Paragraphs>206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Слайд разделитель</vt:lpstr>
      <vt:lpstr>Основной слайд 1</vt:lpstr>
      <vt:lpstr>Основной слайд 2</vt:lpstr>
      <vt:lpstr>Основной слайд 3</vt:lpstr>
      <vt:lpstr>Финишний слайд</vt:lpstr>
      <vt:lpstr>Office Theme</vt:lpstr>
      <vt:lpstr>ХВТ Fracturing fluid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Цзин Артем Владиславович</cp:lastModifiedBy>
  <cp:revision>813</cp:revision>
  <cp:lastPrinted>2015-05-27T12:01:29Z</cp:lastPrinted>
  <dcterms:created xsi:type="dcterms:W3CDTF">2014-12-17T13:13:27Z</dcterms:created>
  <dcterms:modified xsi:type="dcterms:W3CDTF">2016-11-29T10:12:09Z</dcterms:modified>
</cp:coreProperties>
</file>